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6" r:id="rId5"/>
    <p:sldId id="259" r:id="rId6"/>
    <p:sldId id="269" r:id="rId7"/>
    <p:sldId id="261" r:id="rId8"/>
    <p:sldId id="268" r:id="rId9"/>
    <p:sldId id="263" r:id="rId10"/>
    <p:sldId id="264" r:id="rId11"/>
    <p:sldId id="267" r:id="rId12"/>
    <p:sldId id="270" r:id="rId13"/>
    <p:sldId id="271" r:id="rId14"/>
    <p:sldId id="275" r:id="rId15"/>
    <p:sldId id="274" r:id="rId16"/>
    <p:sldId id="276" r:id="rId17"/>
    <p:sldId id="277" r:id="rId18"/>
    <p:sldId id="278"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5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3939" autoAdjust="0"/>
  </p:normalViewPr>
  <p:slideViewPr>
    <p:cSldViewPr snapToGrid="0">
      <p:cViewPr varScale="1">
        <p:scale>
          <a:sx n="107" d="100"/>
          <a:sy n="107"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83869-B712-45AD-8DC1-5F50687B3C05}" type="datetimeFigureOut">
              <a:rPr lang="en-US" smtClean="0"/>
              <a:t>3/10/2023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827B5-BCC5-4E0B-ACCC-7FD0EA0C03CE}" type="slidenum">
              <a:rPr lang="en-US" smtClean="0"/>
              <a:t>‹#›</a:t>
            </a:fld>
            <a:endParaRPr lang="en-US"/>
          </a:p>
        </p:txBody>
      </p:sp>
    </p:spTree>
    <p:extLst>
      <p:ext uri="{BB962C8B-B14F-4D97-AF65-F5344CB8AC3E}">
        <p14:creationId xmlns:p14="http://schemas.microsoft.com/office/powerpoint/2010/main" val="341454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A827B5-BCC5-4E0B-ACCC-7FD0EA0C03CE}" type="slidenum">
              <a:rPr lang="en-US" smtClean="0"/>
              <a:t>13</a:t>
            </a:fld>
            <a:endParaRPr lang="en-US"/>
          </a:p>
        </p:txBody>
      </p:sp>
    </p:spTree>
    <p:extLst>
      <p:ext uri="{BB962C8B-B14F-4D97-AF65-F5344CB8AC3E}">
        <p14:creationId xmlns:p14="http://schemas.microsoft.com/office/powerpoint/2010/main" val="205232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8636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3632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103632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1341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chorCtr="0">
            <a:normAutofit/>
          </a:bodyPr>
          <a:lstStyle>
            <a:lvl1pPr>
              <a:defRPr lang="en-US">
                <a:solidFill>
                  <a:srgbClr val="0C0562"/>
                </a:solidFill>
              </a:defRPr>
            </a:lvl1pPr>
          </a:lstStyle>
          <a:p>
            <a:pPr lvl="0"/>
            <a:r>
              <a:rPr lang="en-US" dirty="0"/>
              <a:t>Click to edit Master title style</a:t>
            </a:r>
          </a:p>
        </p:txBody>
      </p:sp>
      <p:sp>
        <p:nvSpPr>
          <p:cNvPr id="3" name="Content Placeholder 2"/>
          <p:cNvSpPr>
            <a:spLocks noGrp="1"/>
          </p:cNvSpPr>
          <p:nvPr>
            <p:ph idx="1" hasCustomPrompt="1"/>
          </p:nvPr>
        </p:nvSpPr>
        <p:spPr>
          <a:xfrm>
            <a:off x="914400" y="1280160"/>
            <a:ext cx="10363200" cy="5212080"/>
          </a:xfrm>
        </p:spPr>
        <p:txBody>
          <a:bodyPr/>
          <a:lstStyle>
            <a:lvl1pPr marL="182563" marR="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sz="2800"/>
            </a:lvl1pPr>
            <a:lvl2pPr marL="617537" marR="0"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sz="2400"/>
            </a:lvl2pPr>
            <a:lvl3pPr marL="730250" marR="0"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sz="2000"/>
            </a:lvl3pPr>
            <a:lvl4pPr marL="1004888" marR="0"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a:lvl4pPr>
            <a:lvl5pPr marL="1187450" marR="0"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a:lvl5pPr>
          </a:lstStyle>
          <a:p>
            <a:pPr marL="182563" marR="0" lvl="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ＭＳ Ｐゴシック" charset="0"/>
              </a:rPr>
              <a:t>Click to edit Master text styles</a:t>
            </a:r>
          </a:p>
          <a:p>
            <a:pPr marL="617537" marR="0" lvl="1"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ＭＳ Ｐゴシック" charset="0"/>
                <a:cs typeface="+mn-cs"/>
              </a:rPr>
              <a:t>Second level</a:t>
            </a:r>
          </a:p>
          <a:p>
            <a:pPr marL="730250" marR="0" lvl="2"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mn-lt"/>
                <a:ea typeface="ＭＳ Ｐゴシック" charset="0"/>
                <a:cs typeface="+mn-cs"/>
              </a:rPr>
              <a:t>Third level</a:t>
            </a:r>
          </a:p>
          <a:p>
            <a:pPr marL="1004888" marR="0" lvl="3"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ＭＳ Ｐゴシック" charset="0"/>
                <a:cs typeface="+mn-cs"/>
              </a:rPr>
              <a:t>Fourth level</a:t>
            </a:r>
            <a:endPar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endParaRPr>
          </a:p>
          <a:p>
            <a:pPr marL="1187450" marR="0" lvl="4"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rPr>
              <a:t>Fifth level</a:t>
            </a:r>
          </a:p>
        </p:txBody>
      </p:sp>
      <p:sp>
        <p:nvSpPr>
          <p:cNvPr id="4" name="Slide Number Placeholder 5"/>
          <p:cNvSpPr txBox="1">
            <a:spLocks/>
          </p:cNvSpPr>
          <p:nvPr/>
        </p:nvSpPr>
        <p:spPr>
          <a:xfrm>
            <a:off x="11250808" y="6597419"/>
            <a:ext cx="660400" cy="165100"/>
          </a:xfrm>
          <a:prstGeom prst="rect">
            <a:avLst/>
          </a:prstGeom>
        </p:spPr>
        <p:txBody>
          <a:bodyPr lIns="0" tIns="0" rIns="0" bIns="0"/>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defRPr/>
            </a:pPr>
            <a:fld id="{B77BFD18-29BF-0548-A193-0A46EEEDAA96}" type="slidenum">
              <a:rPr lang="en-US" sz="1000" b="0" smtClean="0">
                <a:solidFill>
                  <a:schemeClr val="bg1"/>
                </a:solidFill>
                <a:latin typeface="Arial Black"/>
                <a:cs typeface="Arial Black"/>
              </a:rPr>
              <a:pPr algn="ctr">
                <a:defRPr/>
              </a:pPr>
              <a:t>‹#›</a:t>
            </a:fld>
            <a:endParaRPr lang="en-US" sz="1000" b="0" dirty="0">
              <a:solidFill>
                <a:schemeClr val="bg1"/>
              </a:solidFill>
              <a:latin typeface="Arial Black"/>
              <a:cs typeface="Arial Black"/>
            </a:endParaRPr>
          </a:p>
        </p:txBody>
      </p:sp>
    </p:spTree>
    <p:extLst>
      <p:ext uri="{BB962C8B-B14F-4D97-AF65-F5344CB8AC3E}">
        <p14:creationId xmlns:p14="http://schemas.microsoft.com/office/powerpoint/2010/main" val="295274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chorCtr="0">
            <a:normAutofit/>
          </a:bodyPr>
          <a:lstStyle>
            <a:lvl1pPr>
              <a:defRPr lang="en-US"/>
            </a:lvl1pPr>
          </a:lstStyle>
          <a:p>
            <a:pPr lvl="0"/>
            <a:r>
              <a:rPr lang="en-US"/>
              <a:t>Click to edit Master title style</a:t>
            </a:r>
          </a:p>
        </p:txBody>
      </p:sp>
      <p:sp>
        <p:nvSpPr>
          <p:cNvPr id="3" name="Content Placeholder 2"/>
          <p:cNvSpPr>
            <a:spLocks noGrp="1"/>
          </p:cNvSpPr>
          <p:nvPr>
            <p:ph sz="half" idx="1" hasCustomPrompt="1"/>
          </p:nvPr>
        </p:nvSpPr>
        <p:spPr>
          <a:xfrm>
            <a:off x="914400" y="1280160"/>
            <a:ext cx="5080000" cy="5212080"/>
          </a:xfrm>
        </p:spPr>
        <p:txBody>
          <a:bodyPr/>
          <a:lstStyle>
            <a:lvl1pPr marL="182563" marR="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sz="2800"/>
            </a:lvl1pPr>
            <a:lvl2pPr marL="617537" marR="0"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sz="2400"/>
            </a:lvl2pPr>
            <a:lvl3pPr marL="730250" marR="0"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sz="2000"/>
            </a:lvl3pPr>
            <a:lvl4pPr marL="1004888" marR="0"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sz="1800"/>
            </a:lvl4pPr>
            <a:lvl5pPr marL="1187450" marR="0"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sz="1600"/>
            </a:lvl5pPr>
            <a:lvl6pPr>
              <a:defRPr sz="1800"/>
            </a:lvl6pPr>
            <a:lvl7pPr>
              <a:defRPr sz="1800"/>
            </a:lvl7pPr>
            <a:lvl8pPr>
              <a:defRPr sz="1800"/>
            </a:lvl8pPr>
            <a:lvl9pPr>
              <a:defRPr sz="1800"/>
            </a:lvl9pPr>
          </a:lstStyle>
          <a:p>
            <a:pPr marL="182563" marR="0" lvl="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ＭＳ Ｐゴシック" charset="0"/>
              </a:rPr>
              <a:t>Click to edit Master text styles</a:t>
            </a:r>
          </a:p>
          <a:p>
            <a:pPr marL="617537" marR="0" lvl="1"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ＭＳ Ｐゴシック" charset="0"/>
                <a:cs typeface="+mn-cs"/>
              </a:rPr>
              <a:t>Second level</a:t>
            </a:r>
          </a:p>
          <a:p>
            <a:pPr marL="730250" marR="0" lvl="2"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mn-lt"/>
                <a:ea typeface="ＭＳ Ｐゴシック" charset="0"/>
                <a:cs typeface="+mn-cs"/>
              </a:rPr>
              <a:t>Third level</a:t>
            </a:r>
          </a:p>
          <a:p>
            <a:pPr marL="1004888" marR="0" lvl="3"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ＭＳ Ｐゴシック" charset="0"/>
                <a:cs typeface="+mn-cs"/>
              </a:rPr>
              <a:t>Fourth level</a:t>
            </a:r>
            <a:endPar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endParaRPr>
          </a:p>
          <a:p>
            <a:pPr marL="1187450" marR="0" lvl="4"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rPr>
              <a:t>Fifth level</a:t>
            </a:r>
          </a:p>
        </p:txBody>
      </p:sp>
      <p:sp>
        <p:nvSpPr>
          <p:cNvPr id="4" name="Content Placeholder 3"/>
          <p:cNvSpPr>
            <a:spLocks noGrp="1"/>
          </p:cNvSpPr>
          <p:nvPr>
            <p:ph sz="half" idx="2" hasCustomPrompt="1"/>
          </p:nvPr>
        </p:nvSpPr>
        <p:spPr>
          <a:xfrm>
            <a:off x="6197600" y="1280160"/>
            <a:ext cx="5080000" cy="5212080"/>
          </a:xfrm>
        </p:spPr>
        <p:txBody>
          <a:bodyPr/>
          <a:lstStyle>
            <a:lvl1pPr marL="182563" marR="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sz="2800"/>
            </a:lvl1pPr>
            <a:lvl2pPr marL="617537" marR="0"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sz="2400"/>
            </a:lvl2pPr>
            <a:lvl3pPr marL="730250" marR="0"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sz="2000"/>
            </a:lvl3pPr>
            <a:lvl4pPr marL="1004888" marR="0"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sz="1800"/>
            </a:lvl4pPr>
            <a:lvl5pPr marL="1187450" marR="0"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sz="1600"/>
            </a:lvl5pPr>
            <a:lvl6pPr>
              <a:defRPr sz="1800"/>
            </a:lvl6pPr>
            <a:lvl7pPr>
              <a:defRPr sz="1800"/>
            </a:lvl7pPr>
            <a:lvl8pPr>
              <a:defRPr sz="1800"/>
            </a:lvl8pPr>
            <a:lvl9pPr>
              <a:defRPr sz="1800"/>
            </a:lvl9pPr>
          </a:lstStyle>
          <a:p>
            <a:pPr marL="182563" marR="0" lvl="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ＭＳ Ｐゴシック" charset="0"/>
              </a:rPr>
              <a:t>Click to edit Master text styles</a:t>
            </a:r>
          </a:p>
          <a:p>
            <a:pPr marL="617537" marR="0" lvl="1"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ＭＳ Ｐゴシック" charset="0"/>
                <a:cs typeface="+mn-cs"/>
              </a:rPr>
              <a:t>Second level</a:t>
            </a:r>
          </a:p>
          <a:p>
            <a:pPr marL="730250" marR="0" lvl="2"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mn-lt"/>
                <a:ea typeface="ＭＳ Ｐゴシック" charset="0"/>
                <a:cs typeface="+mn-cs"/>
              </a:rPr>
              <a:t>Third level</a:t>
            </a:r>
          </a:p>
          <a:p>
            <a:pPr marL="1004888" marR="0" lvl="3"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ＭＳ Ｐゴシック" charset="0"/>
                <a:cs typeface="+mn-cs"/>
              </a:rPr>
              <a:t>Fourth level</a:t>
            </a:r>
            <a:endPar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endParaRPr>
          </a:p>
          <a:p>
            <a:pPr marL="1187450" marR="0" lvl="4"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rPr>
              <a:t>Fifth level</a:t>
            </a:r>
          </a:p>
        </p:txBody>
      </p:sp>
      <p:sp>
        <p:nvSpPr>
          <p:cNvPr id="7" name="Slide Number Placeholder 5"/>
          <p:cNvSpPr txBox="1">
            <a:spLocks/>
          </p:cNvSpPr>
          <p:nvPr/>
        </p:nvSpPr>
        <p:spPr>
          <a:xfrm>
            <a:off x="11250808" y="6597419"/>
            <a:ext cx="660400" cy="165100"/>
          </a:xfrm>
          <a:prstGeom prst="rect">
            <a:avLst/>
          </a:prstGeom>
        </p:spPr>
        <p:txBody>
          <a:bodyPr lIns="0" tIns="0" rIns="0" bIns="0"/>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defRPr/>
            </a:pPr>
            <a:fld id="{B77BFD18-29BF-0548-A193-0A46EEEDAA96}" type="slidenum">
              <a:rPr lang="en-US" sz="1000" b="0" smtClean="0">
                <a:solidFill>
                  <a:schemeClr val="bg1"/>
                </a:solidFill>
                <a:latin typeface="Arial Black"/>
                <a:cs typeface="Arial Black"/>
              </a:rPr>
              <a:pPr algn="ctr">
                <a:defRPr/>
              </a:pPr>
              <a:t>‹#›</a:t>
            </a:fld>
            <a:endParaRPr lang="en-US" sz="1000" b="0" dirty="0">
              <a:solidFill>
                <a:schemeClr val="bg1"/>
              </a:solidFill>
              <a:latin typeface="Arial Black"/>
              <a:cs typeface="Arial Black"/>
            </a:endParaRPr>
          </a:p>
        </p:txBody>
      </p:sp>
    </p:spTree>
    <p:extLst>
      <p:ext uri="{BB962C8B-B14F-4D97-AF65-F5344CB8AC3E}">
        <p14:creationId xmlns:p14="http://schemas.microsoft.com/office/powerpoint/2010/main" val="74298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chorCtr="0">
            <a:normAutofit/>
          </a:bodyPr>
          <a:lstStyle>
            <a:lvl1pPr>
              <a:defRPr lang="en-US"/>
            </a:lvl1pPr>
          </a:lstStyle>
          <a:p>
            <a:pPr lvl="0"/>
            <a:r>
              <a:rPr lang="en-US"/>
              <a:t>Click to edit Master title style</a:t>
            </a:r>
          </a:p>
        </p:txBody>
      </p:sp>
      <p:sp>
        <p:nvSpPr>
          <p:cNvPr id="5" name="Slide Number Placeholder 5"/>
          <p:cNvSpPr txBox="1">
            <a:spLocks/>
          </p:cNvSpPr>
          <p:nvPr/>
        </p:nvSpPr>
        <p:spPr>
          <a:xfrm>
            <a:off x="11250808" y="6597419"/>
            <a:ext cx="660400" cy="165100"/>
          </a:xfrm>
          <a:prstGeom prst="rect">
            <a:avLst/>
          </a:prstGeom>
        </p:spPr>
        <p:txBody>
          <a:bodyPr lIns="0" tIns="0" rIns="0" bIns="0"/>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defRPr/>
            </a:pPr>
            <a:fld id="{B77BFD18-29BF-0548-A193-0A46EEEDAA96}" type="slidenum">
              <a:rPr lang="en-US" sz="1000" b="0" smtClean="0">
                <a:solidFill>
                  <a:schemeClr val="bg1"/>
                </a:solidFill>
                <a:latin typeface="Arial Black"/>
                <a:cs typeface="Arial Black"/>
              </a:rPr>
              <a:pPr algn="ctr">
                <a:defRPr/>
              </a:pPr>
              <a:t>‹#›</a:t>
            </a:fld>
            <a:endParaRPr lang="en-US" sz="1000" b="0" dirty="0">
              <a:solidFill>
                <a:schemeClr val="bg1"/>
              </a:solidFill>
              <a:latin typeface="Arial Black"/>
              <a:cs typeface="Arial Black"/>
            </a:endParaRPr>
          </a:p>
        </p:txBody>
      </p:sp>
    </p:spTree>
    <p:extLst>
      <p:ext uri="{BB962C8B-B14F-4D97-AF65-F5344CB8AC3E}">
        <p14:creationId xmlns:p14="http://schemas.microsoft.com/office/powerpoint/2010/main" val="19441647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376464"/>
            <a:ext cx="8570548" cy="822960"/>
          </a:xfrm>
          <a:prstGeom prst="rect">
            <a:avLst/>
          </a:prstGeom>
        </p:spPr>
        <p:txBody>
          <a:bodyPr vert="horz" lIns="91440" tIns="45720" rIns="91440" bIns="45720" rtlCol="0" anchor="b" anchorCtr="0">
            <a:normAutofit/>
          </a:bodyPr>
          <a:lstStyle/>
          <a:p>
            <a:r>
              <a:rPr lang="en-US" dirty="0"/>
              <a:t>Click to edit Master title style</a:t>
            </a:r>
          </a:p>
        </p:txBody>
      </p:sp>
      <p:sp>
        <p:nvSpPr>
          <p:cNvPr id="1027" name="Text Placeholder 2"/>
          <p:cNvSpPr>
            <a:spLocks noGrp="1"/>
          </p:cNvSpPr>
          <p:nvPr>
            <p:ph type="body" idx="1"/>
          </p:nvPr>
        </p:nvSpPr>
        <p:spPr bwMode="auto">
          <a:xfrm>
            <a:off x="914400" y="1280160"/>
            <a:ext cx="10363200" cy="521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182563" marR="0" lvl="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ＭＳ Ｐゴシック" charset="0"/>
              </a:rPr>
              <a:t>Click to edit Master text styles</a:t>
            </a:r>
          </a:p>
          <a:p>
            <a:pPr marL="617537" marR="0" lvl="1"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ＭＳ Ｐゴシック" charset="0"/>
                <a:cs typeface="+mn-cs"/>
              </a:rPr>
              <a:t>Second level</a:t>
            </a:r>
          </a:p>
          <a:p>
            <a:pPr marL="730250" marR="0" lvl="2"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mn-lt"/>
                <a:ea typeface="ＭＳ Ｐゴシック" charset="0"/>
                <a:cs typeface="+mn-cs"/>
              </a:rPr>
              <a:t>Third level</a:t>
            </a:r>
          </a:p>
          <a:p>
            <a:pPr marL="1004888" marR="0" lvl="3"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ＭＳ Ｐゴシック" charset="0"/>
                <a:cs typeface="+mn-cs"/>
              </a:rPr>
              <a:t>Fourth level</a:t>
            </a:r>
            <a:endPar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endParaRPr>
          </a:p>
          <a:p>
            <a:pPr marL="1187450" marR="0" lvl="4"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ＭＳ Ｐゴシック" charset="0"/>
                <a:cs typeface="+mn-cs"/>
              </a:rPr>
              <a:t>Fifth level</a:t>
            </a:r>
          </a:p>
        </p:txBody>
      </p:sp>
      <p:sp>
        <p:nvSpPr>
          <p:cNvPr id="7" name="Rectangle 6"/>
          <p:cNvSpPr/>
          <p:nvPr/>
        </p:nvSpPr>
        <p:spPr>
          <a:xfrm>
            <a:off x="0" y="1"/>
            <a:ext cx="12192000" cy="365125"/>
          </a:xfrm>
          <a:prstGeom prst="rect">
            <a:avLst/>
          </a:prstGeom>
          <a:solidFill>
            <a:srgbClr val="0C0562"/>
          </a:solidFill>
          <a:ln>
            <a:solidFill>
              <a:srgbClr val="0C056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9"/>
          <p:cNvSpPr/>
          <p:nvPr/>
        </p:nvSpPr>
        <p:spPr>
          <a:xfrm>
            <a:off x="4073779" y="6582704"/>
            <a:ext cx="8118220" cy="192806"/>
          </a:xfrm>
          <a:prstGeom prst="rect">
            <a:avLst/>
          </a:prstGeom>
          <a:solidFill>
            <a:srgbClr val="0C0562"/>
          </a:solidFill>
          <a:ln>
            <a:solidFill>
              <a:srgbClr val="0C056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Box 2"/>
          <p:cNvSpPr txBox="1"/>
          <p:nvPr userDrawn="1"/>
        </p:nvSpPr>
        <p:spPr>
          <a:xfrm>
            <a:off x="4065828" y="6531995"/>
            <a:ext cx="4505678" cy="276999"/>
          </a:xfrm>
          <a:prstGeom prst="rect">
            <a:avLst/>
          </a:prstGeom>
          <a:noFill/>
        </p:spPr>
        <p:txBody>
          <a:bodyPr wrap="square" rtlCol="0">
            <a:spAutoFit/>
          </a:bodyPr>
          <a:lstStyle/>
          <a:p>
            <a:r>
              <a:rPr lang="en-US" sz="1200" dirty="0">
                <a:solidFill>
                  <a:schemeClr val="bg1"/>
                </a:solidFill>
              </a:rPr>
              <a:t>Innovation</a:t>
            </a:r>
            <a:r>
              <a:rPr lang="en-US" sz="1200" baseline="0" dirty="0">
                <a:solidFill>
                  <a:schemeClr val="bg1"/>
                </a:solidFill>
              </a:rPr>
              <a:t> Care </a:t>
            </a:r>
            <a:r>
              <a:rPr lang="en-US" sz="1200" dirty="0">
                <a:solidFill>
                  <a:schemeClr val="bg1"/>
                </a:solidFill>
              </a:rPr>
              <a:t>Partners</a:t>
            </a:r>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84949" y="569902"/>
            <a:ext cx="2557530" cy="569140"/>
          </a:xfrm>
          <a:prstGeom prst="rect">
            <a:avLst/>
          </a:prstGeom>
        </p:spPr>
      </p:pic>
    </p:spTree>
    <p:extLst>
      <p:ext uri="{BB962C8B-B14F-4D97-AF65-F5344CB8AC3E}">
        <p14:creationId xmlns:p14="http://schemas.microsoft.com/office/powerpoint/2010/main" val="1050919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dt="0"/>
  <p:txStyles>
    <p:titleStyle>
      <a:lvl1pPr algn="l" rtl="0" eaLnBrk="1" fontAlgn="base" hangingPunct="1">
        <a:spcBef>
          <a:spcPct val="0"/>
        </a:spcBef>
        <a:spcAft>
          <a:spcPct val="0"/>
        </a:spcAft>
        <a:defRPr sz="3200" b="1" kern="1200" spc="-100">
          <a:solidFill>
            <a:srgbClr val="0C0562"/>
          </a:solidFill>
          <a:latin typeface="+mj-lt"/>
          <a:ea typeface="ＭＳ Ｐゴシック" charset="0"/>
          <a:cs typeface="ＭＳ Ｐゴシック" charset="0"/>
        </a:defRPr>
      </a:lvl1pPr>
      <a:lvl2pPr algn="l" rtl="0" eaLnBrk="1" fontAlgn="base" hangingPunct="1">
        <a:spcBef>
          <a:spcPct val="0"/>
        </a:spcBef>
        <a:spcAft>
          <a:spcPct val="0"/>
        </a:spcAft>
        <a:defRPr sz="40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40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40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a:solidFill>
            <a:schemeClr val="tx2"/>
          </a:solidFill>
          <a:latin typeface="Arial" charset="0"/>
          <a:ea typeface="ＭＳ Ｐゴシック" charset="0"/>
        </a:defRPr>
      </a:lvl6pPr>
      <a:lvl7pPr marL="914400" algn="l" rtl="0" eaLnBrk="1" fontAlgn="base" hangingPunct="1">
        <a:spcBef>
          <a:spcPct val="0"/>
        </a:spcBef>
        <a:spcAft>
          <a:spcPct val="0"/>
        </a:spcAft>
        <a:defRPr sz="4000">
          <a:solidFill>
            <a:schemeClr val="tx2"/>
          </a:solidFill>
          <a:latin typeface="Arial" charset="0"/>
          <a:ea typeface="ＭＳ Ｐゴシック" charset="0"/>
        </a:defRPr>
      </a:lvl7pPr>
      <a:lvl8pPr marL="1371600" algn="l" rtl="0" eaLnBrk="1" fontAlgn="base" hangingPunct="1">
        <a:spcBef>
          <a:spcPct val="0"/>
        </a:spcBef>
        <a:spcAft>
          <a:spcPct val="0"/>
        </a:spcAft>
        <a:defRPr sz="4000">
          <a:solidFill>
            <a:schemeClr val="tx2"/>
          </a:solidFill>
          <a:latin typeface="Arial" charset="0"/>
          <a:ea typeface="ＭＳ Ｐゴシック" charset="0"/>
        </a:defRPr>
      </a:lvl8pPr>
      <a:lvl9pPr marL="1828800" algn="l" rtl="0" eaLnBrk="1" fontAlgn="base" hangingPunct="1">
        <a:spcBef>
          <a:spcPct val="0"/>
        </a:spcBef>
        <a:spcAft>
          <a:spcPct val="0"/>
        </a:spcAft>
        <a:defRPr sz="4000">
          <a:solidFill>
            <a:schemeClr val="tx2"/>
          </a:solidFill>
          <a:latin typeface="Arial" charset="0"/>
          <a:ea typeface="ＭＳ Ｐゴシック" charset="0"/>
        </a:defRPr>
      </a:lvl9pPr>
    </p:titleStyle>
    <p:bodyStyle>
      <a:lvl1pPr marL="182563" marR="0" indent="-182563" algn="l" defTabSz="914400" rtl="0" eaLnBrk="1" fontAlgn="base" latinLnBrk="0" hangingPunct="1">
        <a:lnSpc>
          <a:spcPct val="100000"/>
        </a:lnSpc>
        <a:spcBef>
          <a:spcPct val="20000"/>
        </a:spcBef>
        <a:spcAft>
          <a:spcPct val="0"/>
        </a:spcAft>
        <a:buClr>
          <a:srgbClr val="0C0562"/>
        </a:buClr>
        <a:buSzPct val="85000"/>
        <a:buFont typeface="Arial" charset="0"/>
        <a:buChar char="•"/>
        <a:tabLst/>
        <a:defRPr sz="2800" kern="1200">
          <a:solidFill>
            <a:schemeClr val="tx1"/>
          </a:solidFill>
          <a:latin typeface="+mn-lt"/>
          <a:ea typeface="ＭＳ Ｐゴシック" charset="0"/>
          <a:cs typeface="ＭＳ Ｐゴシック" charset="0"/>
        </a:defRPr>
      </a:lvl1pPr>
      <a:lvl2pPr marL="617537" marR="0" indent="-342900" algn="l" defTabSz="914400" rtl="0" eaLnBrk="1" fontAlgn="base" latinLnBrk="0" hangingPunct="1">
        <a:lnSpc>
          <a:spcPct val="100000"/>
        </a:lnSpc>
        <a:spcBef>
          <a:spcPct val="20000"/>
        </a:spcBef>
        <a:spcAft>
          <a:spcPct val="0"/>
        </a:spcAft>
        <a:buClr>
          <a:srgbClr val="0C0562"/>
        </a:buClr>
        <a:buSzPct val="85000"/>
        <a:buFont typeface="Arial" panose="020B0604020202020204" pitchFamily="34" charset="0"/>
        <a:buChar char="-"/>
        <a:tabLst/>
        <a:defRPr sz="2400" kern="1200">
          <a:solidFill>
            <a:schemeClr val="tx1"/>
          </a:solidFill>
          <a:latin typeface="+mn-lt"/>
          <a:ea typeface="ＭＳ Ｐゴシック" charset="0"/>
          <a:cs typeface="+mn-cs"/>
        </a:defRPr>
      </a:lvl2pPr>
      <a:lvl3pPr marL="730250" marR="0" indent="-182563" algn="l" defTabSz="914400" rtl="0" eaLnBrk="1" fontAlgn="base" latinLnBrk="0" hangingPunct="1">
        <a:lnSpc>
          <a:spcPct val="100000"/>
        </a:lnSpc>
        <a:spcBef>
          <a:spcPct val="20000"/>
        </a:spcBef>
        <a:spcAft>
          <a:spcPct val="0"/>
        </a:spcAft>
        <a:buClr>
          <a:srgbClr val="0C0562"/>
        </a:buClr>
        <a:buSzPct val="90000"/>
        <a:buFont typeface="Courier New" panose="02070309020205020404" pitchFamily="49" charset="0"/>
        <a:buChar char="o"/>
        <a:tabLst/>
        <a:defRPr sz="2000" kern="1200">
          <a:solidFill>
            <a:schemeClr val="tx1"/>
          </a:solidFill>
          <a:latin typeface="+mn-lt"/>
          <a:ea typeface="ＭＳ Ｐゴシック" charset="0"/>
          <a:cs typeface="+mn-cs"/>
        </a:defRPr>
      </a:lvl3pPr>
      <a:lvl4pPr marL="1004888" marR="0" indent="-182563" algn="l" defTabSz="914400" rtl="0" eaLnBrk="1" fontAlgn="base" latinLnBrk="0" hangingPunct="1">
        <a:lnSpc>
          <a:spcPct val="100000"/>
        </a:lnSpc>
        <a:spcBef>
          <a:spcPct val="20000"/>
        </a:spcBef>
        <a:spcAft>
          <a:spcPct val="0"/>
        </a:spcAft>
        <a:buClr>
          <a:srgbClr val="0C0562"/>
        </a:buClr>
        <a:buSzTx/>
        <a:buFont typeface="Arial" charset="0"/>
        <a:buChar char="•"/>
        <a:tabLst/>
        <a:defRPr sz="1800" kern="1200">
          <a:solidFill>
            <a:schemeClr val="tx1"/>
          </a:solidFill>
          <a:latin typeface="+mn-lt"/>
          <a:ea typeface="ＭＳ Ｐゴシック" charset="0"/>
          <a:cs typeface="+mn-cs"/>
        </a:defRPr>
      </a:lvl4pPr>
      <a:lvl5pPr marL="1187450" marR="0" indent="-136525" algn="l" defTabSz="914400" rtl="0" eaLnBrk="1" fontAlgn="base" latinLnBrk="0" hangingPunct="1">
        <a:lnSpc>
          <a:spcPct val="100000"/>
        </a:lnSpc>
        <a:spcBef>
          <a:spcPct val="20000"/>
        </a:spcBef>
        <a:spcAft>
          <a:spcPct val="0"/>
        </a:spcAft>
        <a:buClr>
          <a:srgbClr val="0C0562"/>
        </a:buClr>
        <a:buSzPct val="100000"/>
        <a:buFont typeface="Arial" panose="020B0604020202020204" pitchFamily="34" charset="0"/>
        <a:buChar char="-"/>
        <a:tabLst/>
        <a:defRPr sz="1600" kern="1200">
          <a:solidFill>
            <a:schemeClr val="tx1"/>
          </a:solidFill>
          <a:latin typeface="+mn-lt"/>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riorauth.icppatien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Auto-auth submission portal</a:t>
            </a:r>
          </a:p>
        </p:txBody>
      </p:sp>
      <p:sp>
        <p:nvSpPr>
          <p:cNvPr id="3" name="Subtitle 2"/>
          <p:cNvSpPr>
            <a:spLocks noGrp="1"/>
          </p:cNvSpPr>
          <p:nvPr>
            <p:ph type="subTitle" idx="1"/>
          </p:nvPr>
        </p:nvSpPr>
        <p:spPr/>
        <p:txBody>
          <a:bodyPr/>
          <a:lstStyle/>
          <a:p>
            <a:pPr algn="r"/>
            <a:r>
              <a:rPr lang="en-US" dirty="0"/>
              <a:t>Step-by-Step Process </a:t>
            </a:r>
          </a:p>
        </p:txBody>
      </p:sp>
    </p:spTree>
    <p:extLst>
      <p:ext uri="{BB962C8B-B14F-4D97-AF65-F5344CB8AC3E}">
        <p14:creationId xmlns:p14="http://schemas.microsoft.com/office/powerpoint/2010/main" val="112315008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35694-B232-9D3E-66F2-CC817C5E3056}"/>
              </a:ext>
            </a:extLst>
          </p:cNvPr>
          <p:cNvSpPr>
            <a:spLocks noGrp="1"/>
          </p:cNvSpPr>
          <p:nvPr>
            <p:ph type="title"/>
          </p:nvPr>
        </p:nvSpPr>
        <p:spPr/>
        <p:txBody>
          <a:bodyPr/>
          <a:lstStyle/>
          <a:p>
            <a:r>
              <a:rPr lang="en-US" dirty="0"/>
              <a:t>Facility/Company Information</a:t>
            </a:r>
          </a:p>
        </p:txBody>
      </p:sp>
      <p:sp>
        <p:nvSpPr>
          <p:cNvPr id="3" name="Content Placeholder 2">
            <a:extLst>
              <a:ext uri="{FF2B5EF4-FFF2-40B4-BE49-F238E27FC236}">
                <a16:creationId xmlns:a16="http://schemas.microsoft.com/office/drawing/2014/main" id="{473A92C4-3D2C-CF34-050D-A6FE6C9E0B15}"/>
              </a:ext>
            </a:extLst>
          </p:cNvPr>
          <p:cNvSpPr>
            <a:spLocks noGrp="1"/>
          </p:cNvSpPr>
          <p:nvPr>
            <p:ph idx="1"/>
          </p:nvPr>
        </p:nvSpPr>
        <p:spPr/>
        <p:txBody>
          <a:bodyPr/>
          <a:lstStyle/>
          <a:p>
            <a:r>
              <a:rPr lang="en-US" sz="2800" dirty="0"/>
              <a:t>The green fields are pre-populated and cannot be edited</a:t>
            </a:r>
            <a:endParaRPr lang="en-US" dirty="0"/>
          </a:p>
          <a:p>
            <a:r>
              <a:rPr lang="en-US" dirty="0"/>
              <a:t>The required field is Tax ID and Fax Number </a:t>
            </a:r>
            <a:r>
              <a:rPr lang="en-US" sz="2700" dirty="0"/>
              <a:t>(circled below):</a:t>
            </a:r>
          </a:p>
        </p:txBody>
      </p:sp>
      <p:pic>
        <p:nvPicPr>
          <p:cNvPr id="5" name="Picture 4">
            <a:extLst>
              <a:ext uri="{FF2B5EF4-FFF2-40B4-BE49-F238E27FC236}">
                <a16:creationId xmlns:a16="http://schemas.microsoft.com/office/drawing/2014/main" id="{2634A43B-B11A-1A74-8307-1DF3A74AFB97}"/>
              </a:ext>
            </a:extLst>
          </p:cNvPr>
          <p:cNvPicPr>
            <a:picLocks noChangeAspect="1"/>
          </p:cNvPicPr>
          <p:nvPr/>
        </p:nvPicPr>
        <p:blipFill>
          <a:blip r:embed="rId2"/>
          <a:stretch>
            <a:fillRect/>
          </a:stretch>
        </p:blipFill>
        <p:spPr>
          <a:xfrm>
            <a:off x="1214998" y="2437279"/>
            <a:ext cx="6696075" cy="3238500"/>
          </a:xfrm>
          <a:prstGeom prst="rect">
            <a:avLst/>
          </a:prstGeom>
        </p:spPr>
      </p:pic>
    </p:spTree>
    <p:extLst>
      <p:ext uri="{BB962C8B-B14F-4D97-AF65-F5344CB8AC3E}">
        <p14:creationId xmlns:p14="http://schemas.microsoft.com/office/powerpoint/2010/main" val="954431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CE14-2CB4-7CA5-E698-0BBC8E245B68}"/>
              </a:ext>
            </a:extLst>
          </p:cNvPr>
          <p:cNvSpPr>
            <a:spLocks noGrp="1"/>
          </p:cNvSpPr>
          <p:nvPr>
            <p:ph type="title"/>
          </p:nvPr>
        </p:nvSpPr>
        <p:spPr>
          <a:xfrm>
            <a:off x="914401" y="376464"/>
            <a:ext cx="8570548" cy="822960"/>
          </a:xfrm>
        </p:spPr>
        <p:txBody>
          <a:bodyPr anchor="b">
            <a:normAutofit/>
          </a:bodyPr>
          <a:lstStyle/>
          <a:p>
            <a:r>
              <a:rPr lang="en-US" dirty="0"/>
              <a:t>Step 4: Diagnosis and Procedure Code</a:t>
            </a:r>
          </a:p>
        </p:txBody>
      </p:sp>
      <p:sp>
        <p:nvSpPr>
          <p:cNvPr id="10" name="Content Placeholder 2">
            <a:extLst>
              <a:ext uri="{FF2B5EF4-FFF2-40B4-BE49-F238E27FC236}">
                <a16:creationId xmlns:a16="http://schemas.microsoft.com/office/drawing/2014/main" id="{2243D2A4-D17F-0B74-C401-E18F69021CB8}"/>
              </a:ext>
            </a:extLst>
          </p:cNvPr>
          <p:cNvSpPr>
            <a:spLocks noGrp="1"/>
          </p:cNvSpPr>
          <p:nvPr>
            <p:ph sz="half" idx="1"/>
          </p:nvPr>
        </p:nvSpPr>
        <p:spPr>
          <a:xfrm>
            <a:off x="914400" y="1280160"/>
            <a:ext cx="5080000" cy="5212080"/>
          </a:xfrm>
        </p:spPr>
        <p:txBody>
          <a:bodyPr/>
          <a:lstStyle/>
          <a:p>
            <a:endParaRPr lang="en-US" dirty="0"/>
          </a:p>
          <a:p>
            <a:r>
              <a:rPr lang="en-US" dirty="0"/>
              <a:t>Diagnosis Codes &amp; Procedures Codes are required fields </a:t>
            </a:r>
            <a:r>
              <a:rPr lang="en-US" sz="2600" dirty="0"/>
              <a:t>(outlined in red)</a:t>
            </a:r>
          </a:p>
          <a:p>
            <a:endParaRPr lang="en-US" dirty="0"/>
          </a:p>
          <a:p>
            <a:r>
              <a:rPr lang="en-US" dirty="0"/>
              <a:t>Once both have been inputted the number of units being requested will be required </a:t>
            </a:r>
          </a:p>
        </p:txBody>
      </p:sp>
      <p:pic>
        <p:nvPicPr>
          <p:cNvPr id="5" name="Picture 4">
            <a:extLst>
              <a:ext uri="{FF2B5EF4-FFF2-40B4-BE49-F238E27FC236}">
                <a16:creationId xmlns:a16="http://schemas.microsoft.com/office/drawing/2014/main" id="{FF826433-1838-FAE2-AACC-7063BF6573CB}"/>
              </a:ext>
            </a:extLst>
          </p:cNvPr>
          <p:cNvPicPr>
            <a:picLocks noChangeAspect="1"/>
          </p:cNvPicPr>
          <p:nvPr/>
        </p:nvPicPr>
        <p:blipFill>
          <a:blip r:embed="rId2"/>
          <a:stretch>
            <a:fillRect/>
          </a:stretch>
        </p:blipFill>
        <p:spPr>
          <a:xfrm>
            <a:off x="6197600" y="1428108"/>
            <a:ext cx="5080000" cy="4667892"/>
          </a:xfrm>
          <a:prstGeom prst="rect">
            <a:avLst/>
          </a:prstGeom>
          <a:noFill/>
        </p:spPr>
      </p:pic>
    </p:spTree>
    <p:extLst>
      <p:ext uri="{BB962C8B-B14F-4D97-AF65-F5344CB8AC3E}">
        <p14:creationId xmlns:p14="http://schemas.microsoft.com/office/powerpoint/2010/main" val="153748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DA1D-F40E-22A6-F436-E5BF58DFAE6F}"/>
              </a:ext>
            </a:extLst>
          </p:cNvPr>
          <p:cNvSpPr>
            <a:spLocks noGrp="1"/>
          </p:cNvSpPr>
          <p:nvPr>
            <p:ph type="title"/>
          </p:nvPr>
        </p:nvSpPr>
        <p:spPr/>
        <p:txBody>
          <a:bodyPr/>
          <a:lstStyle/>
          <a:p>
            <a:r>
              <a:rPr lang="en-US" dirty="0"/>
              <a:t>Diagnosis and Procedure Code</a:t>
            </a:r>
          </a:p>
        </p:txBody>
      </p:sp>
      <p:sp>
        <p:nvSpPr>
          <p:cNvPr id="3" name="Content Placeholder 2">
            <a:extLst>
              <a:ext uri="{FF2B5EF4-FFF2-40B4-BE49-F238E27FC236}">
                <a16:creationId xmlns:a16="http://schemas.microsoft.com/office/drawing/2014/main" id="{BBD904F0-4C36-6BFA-DA56-774D25AD2932}"/>
              </a:ext>
            </a:extLst>
          </p:cNvPr>
          <p:cNvSpPr>
            <a:spLocks noGrp="1"/>
          </p:cNvSpPr>
          <p:nvPr>
            <p:ph sz="half" idx="1"/>
          </p:nvPr>
        </p:nvSpPr>
        <p:spPr>
          <a:xfrm>
            <a:off x="914400" y="1191669"/>
            <a:ext cx="5080000" cy="5212080"/>
          </a:xfrm>
        </p:spPr>
        <p:txBody>
          <a:bodyPr/>
          <a:lstStyle/>
          <a:p>
            <a:r>
              <a:rPr lang="en-US" dirty="0"/>
              <a:t>The number of units being requested will be required </a:t>
            </a:r>
            <a:r>
              <a:rPr lang="en-US" sz="2700" dirty="0"/>
              <a:t>(outlined in red):</a:t>
            </a:r>
          </a:p>
          <a:p>
            <a:endParaRPr lang="en-US" sz="2800" dirty="0"/>
          </a:p>
          <a:p>
            <a:endParaRPr lang="en-US" dirty="0"/>
          </a:p>
        </p:txBody>
      </p:sp>
      <p:pic>
        <p:nvPicPr>
          <p:cNvPr id="6" name="Content Placeholder 5">
            <a:extLst>
              <a:ext uri="{FF2B5EF4-FFF2-40B4-BE49-F238E27FC236}">
                <a16:creationId xmlns:a16="http://schemas.microsoft.com/office/drawing/2014/main" id="{7B05395C-623D-F768-1835-287D8C607762}"/>
              </a:ext>
            </a:extLst>
          </p:cNvPr>
          <p:cNvPicPr>
            <a:picLocks noGrp="1" noChangeAspect="1"/>
          </p:cNvPicPr>
          <p:nvPr>
            <p:ph sz="half" idx="2"/>
          </p:nvPr>
        </p:nvPicPr>
        <p:blipFill>
          <a:blip r:embed="rId2"/>
          <a:stretch>
            <a:fillRect/>
          </a:stretch>
        </p:blipFill>
        <p:spPr>
          <a:xfrm>
            <a:off x="914400" y="2661614"/>
            <a:ext cx="6464726" cy="3613615"/>
          </a:xfrm>
        </p:spPr>
      </p:pic>
    </p:spTree>
    <p:extLst>
      <p:ext uri="{BB962C8B-B14F-4D97-AF65-F5344CB8AC3E}">
        <p14:creationId xmlns:p14="http://schemas.microsoft.com/office/powerpoint/2010/main" val="1090278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E290-FEB8-4C3D-7EB5-6CAB0BAF46BC}"/>
              </a:ext>
            </a:extLst>
          </p:cNvPr>
          <p:cNvSpPr>
            <a:spLocks noGrp="1"/>
          </p:cNvSpPr>
          <p:nvPr>
            <p:ph type="title"/>
          </p:nvPr>
        </p:nvSpPr>
        <p:spPr/>
        <p:txBody>
          <a:bodyPr/>
          <a:lstStyle/>
          <a:p>
            <a:r>
              <a:rPr lang="en-US" dirty="0"/>
              <a:t>Step 5: Clinical Documents </a:t>
            </a:r>
          </a:p>
        </p:txBody>
      </p:sp>
      <p:sp>
        <p:nvSpPr>
          <p:cNvPr id="3" name="Content Placeholder 2">
            <a:extLst>
              <a:ext uri="{FF2B5EF4-FFF2-40B4-BE49-F238E27FC236}">
                <a16:creationId xmlns:a16="http://schemas.microsoft.com/office/drawing/2014/main" id="{2E8E8AA9-1E23-5828-02EF-1281347450C1}"/>
              </a:ext>
            </a:extLst>
          </p:cNvPr>
          <p:cNvSpPr>
            <a:spLocks noGrp="1"/>
          </p:cNvSpPr>
          <p:nvPr>
            <p:ph sz="half" idx="1"/>
          </p:nvPr>
        </p:nvSpPr>
        <p:spPr/>
        <p:txBody>
          <a:bodyPr/>
          <a:lstStyle/>
          <a:p>
            <a:r>
              <a:rPr lang="en-US" dirty="0"/>
              <a:t>Uploading any relevant clinical information that pertain to the service(s) being requested is a requirement. </a:t>
            </a:r>
          </a:p>
          <a:p>
            <a:r>
              <a:rPr lang="en-US" sz="1600" dirty="0"/>
              <a:t>Acceptable documents:</a:t>
            </a:r>
          </a:p>
          <a:p>
            <a:pPr lvl="1"/>
            <a:r>
              <a:rPr lang="en-US" sz="1600" dirty="0"/>
              <a:t>Office notes</a:t>
            </a:r>
          </a:p>
          <a:p>
            <a:pPr lvl="1"/>
            <a:r>
              <a:rPr lang="en-US" sz="1600" dirty="0"/>
              <a:t>Progress notes</a:t>
            </a:r>
          </a:p>
          <a:p>
            <a:pPr lvl="1"/>
            <a:r>
              <a:rPr lang="en-US" sz="1600" dirty="0"/>
              <a:t>History and Physical (H&amp;P)</a:t>
            </a:r>
          </a:p>
          <a:p>
            <a:pPr lvl="1"/>
            <a:r>
              <a:rPr lang="en-US" sz="1600" dirty="0"/>
              <a:t>Diagnostic Test Results</a:t>
            </a:r>
          </a:p>
          <a:p>
            <a:pPr lvl="1"/>
            <a:r>
              <a:rPr lang="en-US" sz="1600" dirty="0"/>
              <a:t>Treatment Plan</a:t>
            </a:r>
          </a:p>
          <a:p>
            <a:pPr lvl="1"/>
            <a:r>
              <a:rPr lang="en-US" sz="1600" dirty="0"/>
              <a:t>Information on consultations with treating practitioners</a:t>
            </a:r>
          </a:p>
          <a:p>
            <a:pPr lvl="1"/>
            <a:r>
              <a:rPr lang="en-US" sz="1600" dirty="0"/>
              <a:t>Hospital Records </a:t>
            </a:r>
          </a:p>
          <a:p>
            <a:pPr lvl="1"/>
            <a:r>
              <a:rPr lang="en-US" sz="1600" dirty="0"/>
              <a:t>Discharge Summary</a:t>
            </a:r>
          </a:p>
          <a:p>
            <a:pPr lvl="1"/>
            <a:r>
              <a:rPr lang="en-US" sz="1600" dirty="0"/>
              <a:t>Other relevant clinical information that supports the need of your request  </a:t>
            </a:r>
          </a:p>
        </p:txBody>
      </p:sp>
      <p:pic>
        <p:nvPicPr>
          <p:cNvPr id="6" name="Content Placeholder 5">
            <a:extLst>
              <a:ext uri="{FF2B5EF4-FFF2-40B4-BE49-F238E27FC236}">
                <a16:creationId xmlns:a16="http://schemas.microsoft.com/office/drawing/2014/main" id="{106D5E61-81D7-C991-2276-40D22AE510E3}"/>
              </a:ext>
            </a:extLst>
          </p:cNvPr>
          <p:cNvPicPr>
            <a:picLocks noGrp="1" noChangeAspect="1"/>
          </p:cNvPicPr>
          <p:nvPr>
            <p:ph sz="half" idx="2"/>
          </p:nvPr>
        </p:nvPicPr>
        <p:blipFill>
          <a:blip r:embed="rId3"/>
          <a:stretch>
            <a:fillRect/>
          </a:stretch>
        </p:blipFill>
        <p:spPr>
          <a:xfrm>
            <a:off x="6096000" y="2080299"/>
            <a:ext cx="5934576" cy="2995135"/>
          </a:xfrm>
        </p:spPr>
      </p:pic>
    </p:spTree>
    <p:extLst>
      <p:ext uri="{BB962C8B-B14F-4D97-AF65-F5344CB8AC3E}">
        <p14:creationId xmlns:p14="http://schemas.microsoft.com/office/powerpoint/2010/main" val="105337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A275-EBEF-445A-E219-A547EE418EBC}"/>
              </a:ext>
            </a:extLst>
          </p:cNvPr>
          <p:cNvSpPr>
            <a:spLocks noGrp="1"/>
          </p:cNvSpPr>
          <p:nvPr>
            <p:ph type="ctrTitle"/>
          </p:nvPr>
        </p:nvSpPr>
        <p:spPr/>
        <p:txBody>
          <a:bodyPr/>
          <a:lstStyle/>
          <a:p>
            <a:r>
              <a:rPr lang="en-US" dirty="0"/>
              <a:t>Documenting Guideline </a:t>
            </a:r>
          </a:p>
        </p:txBody>
      </p:sp>
      <p:sp>
        <p:nvSpPr>
          <p:cNvPr id="3" name="Subtitle 2">
            <a:extLst>
              <a:ext uri="{FF2B5EF4-FFF2-40B4-BE49-F238E27FC236}">
                <a16:creationId xmlns:a16="http://schemas.microsoft.com/office/drawing/2014/main" id="{F1A07D08-A290-B583-CC50-325C9692A496}"/>
              </a:ext>
            </a:extLst>
          </p:cNvPr>
          <p:cNvSpPr>
            <a:spLocks noGrp="1"/>
          </p:cNvSpPr>
          <p:nvPr>
            <p:ph type="subTitle" idx="1"/>
          </p:nvPr>
        </p:nvSpPr>
        <p:spPr/>
        <p:txBody>
          <a:bodyPr/>
          <a:lstStyle/>
          <a:p>
            <a:pPr algn="r"/>
            <a:r>
              <a:rPr lang="en-US" dirty="0"/>
              <a:t>Step-by-Step</a:t>
            </a:r>
          </a:p>
        </p:txBody>
      </p:sp>
    </p:spTree>
    <p:extLst>
      <p:ext uri="{BB962C8B-B14F-4D97-AF65-F5344CB8AC3E}">
        <p14:creationId xmlns:p14="http://schemas.microsoft.com/office/powerpoint/2010/main" val="612179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163E-4A97-40F5-9C73-FDA0FC151F24}"/>
              </a:ext>
            </a:extLst>
          </p:cNvPr>
          <p:cNvSpPr>
            <a:spLocks noGrp="1"/>
          </p:cNvSpPr>
          <p:nvPr>
            <p:ph type="title"/>
          </p:nvPr>
        </p:nvSpPr>
        <p:spPr/>
        <p:txBody>
          <a:bodyPr/>
          <a:lstStyle/>
          <a:p>
            <a:r>
              <a:rPr lang="en-US" dirty="0"/>
              <a:t>Step 1: Request Form </a:t>
            </a:r>
          </a:p>
        </p:txBody>
      </p:sp>
      <p:sp>
        <p:nvSpPr>
          <p:cNvPr id="3" name="Content Placeholder 2">
            <a:extLst>
              <a:ext uri="{FF2B5EF4-FFF2-40B4-BE49-F238E27FC236}">
                <a16:creationId xmlns:a16="http://schemas.microsoft.com/office/drawing/2014/main" id="{26E07314-DC99-A388-7756-D11AC5E1100C}"/>
              </a:ext>
            </a:extLst>
          </p:cNvPr>
          <p:cNvSpPr>
            <a:spLocks noGrp="1"/>
          </p:cNvSpPr>
          <p:nvPr>
            <p:ph idx="1"/>
          </p:nvPr>
        </p:nvSpPr>
        <p:spPr/>
        <p:txBody>
          <a:bodyPr/>
          <a:lstStyle/>
          <a:p>
            <a:endParaRPr lang="en-US" b="1" dirty="0"/>
          </a:p>
          <a:p>
            <a:r>
              <a:rPr lang="en-US" b="1" dirty="0"/>
              <a:t>Service From Date </a:t>
            </a:r>
            <a:r>
              <a:rPr lang="en-US" dirty="0"/>
              <a:t>and </a:t>
            </a:r>
            <a:r>
              <a:rPr lang="en-US" b="1" dirty="0"/>
              <a:t>Service To Date </a:t>
            </a:r>
            <a:r>
              <a:rPr lang="en-US" dirty="0"/>
              <a:t>is required</a:t>
            </a:r>
          </a:p>
          <a:p>
            <a:pPr marL="274637" lvl="1" indent="0">
              <a:buNone/>
            </a:pPr>
            <a:r>
              <a:rPr lang="en-US" dirty="0"/>
              <a:t> </a:t>
            </a:r>
            <a:r>
              <a:rPr lang="en-US" i="1" dirty="0"/>
              <a:t>Please note the date range should be in </a:t>
            </a:r>
            <a:r>
              <a:rPr lang="en-US" i="1" u="sng" dirty="0"/>
              <a:t>3-month increments </a:t>
            </a:r>
          </a:p>
        </p:txBody>
      </p:sp>
      <p:pic>
        <p:nvPicPr>
          <p:cNvPr id="7" name="Picture 6">
            <a:extLst>
              <a:ext uri="{FF2B5EF4-FFF2-40B4-BE49-F238E27FC236}">
                <a16:creationId xmlns:a16="http://schemas.microsoft.com/office/drawing/2014/main" id="{2FA97A81-8176-C8F3-09E1-B70D417B8264}"/>
              </a:ext>
            </a:extLst>
          </p:cNvPr>
          <p:cNvPicPr>
            <a:picLocks noChangeAspect="1"/>
          </p:cNvPicPr>
          <p:nvPr/>
        </p:nvPicPr>
        <p:blipFill>
          <a:blip r:embed="rId2"/>
          <a:stretch>
            <a:fillRect/>
          </a:stretch>
        </p:blipFill>
        <p:spPr>
          <a:xfrm>
            <a:off x="1660836" y="2888633"/>
            <a:ext cx="9168473" cy="2762050"/>
          </a:xfrm>
          <a:prstGeom prst="rect">
            <a:avLst/>
          </a:prstGeom>
        </p:spPr>
      </p:pic>
    </p:spTree>
    <p:extLst>
      <p:ext uri="{BB962C8B-B14F-4D97-AF65-F5344CB8AC3E}">
        <p14:creationId xmlns:p14="http://schemas.microsoft.com/office/powerpoint/2010/main" val="1342093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2E3E5-0E1B-776D-4B50-F178A639F6B0}"/>
              </a:ext>
            </a:extLst>
          </p:cNvPr>
          <p:cNvSpPr>
            <a:spLocks noGrp="1"/>
          </p:cNvSpPr>
          <p:nvPr>
            <p:ph type="title"/>
          </p:nvPr>
        </p:nvSpPr>
        <p:spPr/>
        <p:txBody>
          <a:bodyPr/>
          <a:lstStyle/>
          <a:p>
            <a:r>
              <a:rPr lang="en-US" dirty="0"/>
              <a:t>Step 2: Document Clinical </a:t>
            </a:r>
          </a:p>
        </p:txBody>
      </p:sp>
      <p:sp>
        <p:nvSpPr>
          <p:cNvPr id="3" name="Content Placeholder 2">
            <a:extLst>
              <a:ext uri="{FF2B5EF4-FFF2-40B4-BE49-F238E27FC236}">
                <a16:creationId xmlns:a16="http://schemas.microsoft.com/office/drawing/2014/main" id="{AA9FC3FC-9EB5-F7F1-D24B-32C526807F50}"/>
              </a:ext>
            </a:extLst>
          </p:cNvPr>
          <p:cNvSpPr>
            <a:spLocks noGrp="1"/>
          </p:cNvSpPr>
          <p:nvPr>
            <p:ph idx="1"/>
          </p:nvPr>
        </p:nvSpPr>
        <p:spPr/>
        <p:txBody>
          <a:bodyPr/>
          <a:lstStyle/>
          <a:p>
            <a:r>
              <a:rPr lang="en-US" dirty="0"/>
              <a:t>Document Clinical will be required before you can submit the request </a:t>
            </a:r>
            <a:r>
              <a:rPr lang="en-US" sz="2700" dirty="0"/>
              <a:t>(circled below):</a:t>
            </a:r>
          </a:p>
        </p:txBody>
      </p:sp>
      <p:pic>
        <p:nvPicPr>
          <p:cNvPr id="7" name="Picture 6">
            <a:extLst>
              <a:ext uri="{FF2B5EF4-FFF2-40B4-BE49-F238E27FC236}">
                <a16:creationId xmlns:a16="http://schemas.microsoft.com/office/drawing/2014/main" id="{DE1DFF9B-DB4B-258F-92C8-B2EF4692AE71}"/>
              </a:ext>
            </a:extLst>
          </p:cNvPr>
          <p:cNvPicPr>
            <a:picLocks noChangeAspect="1"/>
          </p:cNvPicPr>
          <p:nvPr/>
        </p:nvPicPr>
        <p:blipFill>
          <a:blip r:embed="rId2"/>
          <a:stretch>
            <a:fillRect/>
          </a:stretch>
        </p:blipFill>
        <p:spPr>
          <a:xfrm>
            <a:off x="1766887" y="2338387"/>
            <a:ext cx="8372475" cy="3095625"/>
          </a:xfrm>
          <a:prstGeom prst="rect">
            <a:avLst/>
          </a:prstGeom>
        </p:spPr>
      </p:pic>
    </p:spTree>
    <p:extLst>
      <p:ext uri="{BB962C8B-B14F-4D97-AF65-F5344CB8AC3E}">
        <p14:creationId xmlns:p14="http://schemas.microsoft.com/office/powerpoint/2010/main" val="31264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E71F6-7DDE-9D35-E5B5-9FDC0530EB06}"/>
              </a:ext>
            </a:extLst>
          </p:cNvPr>
          <p:cNvSpPr>
            <a:spLocks noGrp="1"/>
          </p:cNvSpPr>
          <p:nvPr>
            <p:ph type="title"/>
          </p:nvPr>
        </p:nvSpPr>
        <p:spPr>
          <a:xfrm>
            <a:off x="914401" y="376464"/>
            <a:ext cx="8570548" cy="822960"/>
          </a:xfrm>
        </p:spPr>
        <p:txBody>
          <a:bodyPr anchor="b">
            <a:normAutofit/>
          </a:bodyPr>
          <a:lstStyle/>
          <a:p>
            <a:r>
              <a:rPr lang="en-US" dirty="0"/>
              <a:t>Document Clinical &amp; Submit Request  </a:t>
            </a:r>
          </a:p>
        </p:txBody>
      </p:sp>
      <p:sp>
        <p:nvSpPr>
          <p:cNvPr id="8" name="Content Placeholder 2">
            <a:extLst>
              <a:ext uri="{FF2B5EF4-FFF2-40B4-BE49-F238E27FC236}">
                <a16:creationId xmlns:a16="http://schemas.microsoft.com/office/drawing/2014/main" id="{B365D355-13F5-0AD9-B812-1EE873475732}"/>
              </a:ext>
            </a:extLst>
          </p:cNvPr>
          <p:cNvSpPr>
            <a:spLocks noGrp="1"/>
          </p:cNvSpPr>
          <p:nvPr>
            <p:ph sz="half" idx="1"/>
          </p:nvPr>
        </p:nvSpPr>
        <p:spPr>
          <a:xfrm>
            <a:off x="914400" y="1280160"/>
            <a:ext cx="5080000" cy="5212080"/>
          </a:xfrm>
        </p:spPr>
        <p:txBody>
          <a:bodyPr/>
          <a:lstStyle/>
          <a:p>
            <a:r>
              <a:rPr lang="en-US" dirty="0"/>
              <a:t>Once Document Clinical is clicked the guideline for the procedure being requested will appear</a:t>
            </a:r>
          </a:p>
          <a:p>
            <a:endParaRPr lang="en-US" dirty="0"/>
          </a:p>
          <a:p>
            <a:r>
              <a:rPr lang="en-US" dirty="0"/>
              <a:t>Documentation of the reason member needs this procedure is required</a:t>
            </a:r>
          </a:p>
          <a:p>
            <a:endParaRPr lang="en-US" dirty="0"/>
          </a:p>
          <a:p>
            <a:r>
              <a:rPr lang="en-US" dirty="0"/>
              <a:t>Once you document you can save and submit request</a:t>
            </a:r>
          </a:p>
          <a:p>
            <a:endParaRPr lang="en-US" dirty="0"/>
          </a:p>
        </p:txBody>
      </p:sp>
      <p:pic>
        <p:nvPicPr>
          <p:cNvPr id="5" name="Content Placeholder 4">
            <a:extLst>
              <a:ext uri="{FF2B5EF4-FFF2-40B4-BE49-F238E27FC236}">
                <a16:creationId xmlns:a16="http://schemas.microsoft.com/office/drawing/2014/main" id="{89015B7E-B634-1F73-A4E9-CA6A12806523}"/>
              </a:ext>
            </a:extLst>
          </p:cNvPr>
          <p:cNvPicPr>
            <a:picLocks noGrp="1" noChangeAspect="1"/>
          </p:cNvPicPr>
          <p:nvPr>
            <p:ph sz="half" idx="2"/>
          </p:nvPr>
        </p:nvPicPr>
        <p:blipFill>
          <a:blip r:embed="rId2"/>
          <a:stretch>
            <a:fillRect/>
          </a:stretch>
        </p:blipFill>
        <p:spPr>
          <a:xfrm>
            <a:off x="6398571" y="1685925"/>
            <a:ext cx="5583879" cy="3844113"/>
          </a:xfrm>
        </p:spPr>
      </p:pic>
    </p:spTree>
    <p:extLst>
      <p:ext uri="{BB962C8B-B14F-4D97-AF65-F5344CB8AC3E}">
        <p14:creationId xmlns:p14="http://schemas.microsoft.com/office/powerpoint/2010/main" val="335561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023346E-FD7E-5C59-6869-F98D90B46766}"/>
              </a:ext>
            </a:extLst>
          </p:cNvPr>
          <p:cNvSpPr>
            <a:spLocks noGrp="1"/>
          </p:cNvSpPr>
          <p:nvPr>
            <p:ph type="title"/>
          </p:nvPr>
        </p:nvSpPr>
        <p:spPr>
          <a:xfrm>
            <a:off x="914401" y="376464"/>
            <a:ext cx="8570548" cy="822960"/>
          </a:xfrm>
        </p:spPr>
        <p:txBody>
          <a:bodyPr/>
          <a:lstStyle/>
          <a:p>
            <a:r>
              <a:rPr lang="en-US" dirty="0"/>
              <a:t>Determination </a:t>
            </a:r>
          </a:p>
        </p:txBody>
      </p:sp>
      <p:sp>
        <p:nvSpPr>
          <p:cNvPr id="10" name="Content Placeholder 2">
            <a:extLst>
              <a:ext uri="{FF2B5EF4-FFF2-40B4-BE49-F238E27FC236}">
                <a16:creationId xmlns:a16="http://schemas.microsoft.com/office/drawing/2014/main" id="{CFDF63F8-E403-43CC-B36F-1EC9707C30AC}"/>
              </a:ext>
            </a:extLst>
          </p:cNvPr>
          <p:cNvSpPr>
            <a:spLocks noGrp="1"/>
          </p:cNvSpPr>
          <p:nvPr>
            <p:ph sz="half" idx="1"/>
          </p:nvPr>
        </p:nvSpPr>
        <p:spPr>
          <a:xfrm>
            <a:off x="934065" y="1270327"/>
            <a:ext cx="5080000" cy="5212080"/>
          </a:xfrm>
        </p:spPr>
        <p:txBody>
          <a:bodyPr/>
          <a:lstStyle/>
          <a:p>
            <a:r>
              <a:rPr lang="en-US" sz="2700" dirty="0"/>
              <a:t>If indications are met on the guideline a “Complete-Approved” will be available immediately </a:t>
            </a:r>
          </a:p>
          <a:p>
            <a:endParaRPr lang="en-US" sz="2700" dirty="0"/>
          </a:p>
          <a:p>
            <a:r>
              <a:rPr lang="en-US" sz="2700" dirty="0"/>
              <a:t>If indications are not met the request status will be “Pending”</a:t>
            </a:r>
          </a:p>
          <a:p>
            <a:endParaRPr lang="en-US" sz="2700" dirty="0"/>
          </a:p>
          <a:p>
            <a:r>
              <a:rPr lang="en-US" sz="2700" dirty="0"/>
              <a:t>A “Request Ticket Number” will be provided for every submission</a:t>
            </a:r>
          </a:p>
        </p:txBody>
      </p:sp>
      <p:pic>
        <p:nvPicPr>
          <p:cNvPr id="5" name="Content Placeholder 4">
            <a:extLst>
              <a:ext uri="{FF2B5EF4-FFF2-40B4-BE49-F238E27FC236}">
                <a16:creationId xmlns:a16="http://schemas.microsoft.com/office/drawing/2014/main" id="{DFDBC3EF-A7D0-E914-A1AC-232E61FA630A}"/>
              </a:ext>
            </a:extLst>
          </p:cNvPr>
          <p:cNvPicPr>
            <a:picLocks noGrp="1" noChangeAspect="1"/>
          </p:cNvPicPr>
          <p:nvPr>
            <p:ph sz="half" idx="2"/>
          </p:nvPr>
        </p:nvPicPr>
        <p:blipFill>
          <a:blip r:embed="rId2"/>
          <a:stretch>
            <a:fillRect/>
          </a:stretch>
        </p:blipFill>
        <p:spPr>
          <a:xfrm>
            <a:off x="6632575" y="2281237"/>
            <a:ext cx="4362450" cy="2752725"/>
          </a:xfrm>
        </p:spPr>
      </p:pic>
    </p:spTree>
    <p:extLst>
      <p:ext uri="{BB962C8B-B14F-4D97-AF65-F5344CB8AC3E}">
        <p14:creationId xmlns:p14="http://schemas.microsoft.com/office/powerpoint/2010/main" val="491653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97507-8AB0-2347-3FA2-CD8C7A3FCD6F}"/>
              </a:ext>
            </a:extLst>
          </p:cNvPr>
          <p:cNvSpPr>
            <a:spLocks noGrp="1"/>
          </p:cNvSpPr>
          <p:nvPr>
            <p:ph type="title"/>
          </p:nvPr>
        </p:nvSpPr>
        <p:spPr/>
        <p:txBody>
          <a:bodyPr/>
          <a:lstStyle/>
          <a:p>
            <a:r>
              <a:rPr lang="en-US" dirty="0"/>
              <a:t>Back to Episode History</a:t>
            </a:r>
          </a:p>
        </p:txBody>
      </p:sp>
      <p:sp>
        <p:nvSpPr>
          <p:cNvPr id="3" name="Content Placeholder 2">
            <a:extLst>
              <a:ext uri="{FF2B5EF4-FFF2-40B4-BE49-F238E27FC236}">
                <a16:creationId xmlns:a16="http://schemas.microsoft.com/office/drawing/2014/main" id="{4A808C04-F136-566F-64E3-1DA6B791F069}"/>
              </a:ext>
            </a:extLst>
          </p:cNvPr>
          <p:cNvSpPr>
            <a:spLocks noGrp="1"/>
          </p:cNvSpPr>
          <p:nvPr>
            <p:ph idx="1"/>
          </p:nvPr>
        </p:nvSpPr>
        <p:spPr>
          <a:xfrm>
            <a:off x="914400" y="1230998"/>
            <a:ext cx="10363200" cy="5212080"/>
          </a:xfrm>
        </p:spPr>
        <p:txBody>
          <a:bodyPr/>
          <a:lstStyle/>
          <a:p>
            <a:r>
              <a:rPr lang="en-US" sz="2400" dirty="0"/>
              <a:t>Once </a:t>
            </a:r>
            <a:r>
              <a:rPr lang="en-US" sz="2400" b="1" dirty="0"/>
              <a:t>Back to Episode History </a:t>
            </a:r>
            <a:r>
              <a:rPr lang="en-US" sz="2400" dirty="0"/>
              <a:t>is clicked, prior-authorizations that have been submitted can be tracked</a:t>
            </a:r>
          </a:p>
          <a:p>
            <a:r>
              <a:rPr lang="en-US" sz="2400" dirty="0"/>
              <a:t>If the “Request Status” was “Complete-Approved”, documents of approval can be obtained by clicking the Download Icon</a:t>
            </a:r>
          </a:p>
          <a:p>
            <a:endParaRPr lang="en-US" sz="2400" dirty="0"/>
          </a:p>
          <a:p>
            <a:endParaRPr lang="en-US" sz="2400" dirty="0"/>
          </a:p>
          <a:p>
            <a:endParaRPr lang="en-US" sz="2400" dirty="0"/>
          </a:p>
          <a:p>
            <a:r>
              <a:rPr lang="en-US" sz="2200" dirty="0"/>
              <a:t>If the “Request Status” is “Pending”, the prior authorization team will review the request and return a determination within ICP’s turnaround times.  </a:t>
            </a:r>
          </a:p>
          <a:p>
            <a:r>
              <a:rPr lang="en-US" sz="2200" dirty="0"/>
              <a:t>After a determination is returned, the Status and Documents will be available within 24 hours. </a:t>
            </a:r>
          </a:p>
          <a:p>
            <a:r>
              <a:rPr lang="en-US" sz="2200" dirty="0"/>
              <a:t>To check the Status of an authorization, login back into the portal and go to the </a:t>
            </a:r>
            <a:r>
              <a:rPr lang="en-US" sz="2200" b="1" dirty="0"/>
              <a:t>Episode History Tab. </a:t>
            </a:r>
          </a:p>
        </p:txBody>
      </p:sp>
      <p:pic>
        <p:nvPicPr>
          <p:cNvPr id="5" name="Picture 4">
            <a:extLst>
              <a:ext uri="{FF2B5EF4-FFF2-40B4-BE49-F238E27FC236}">
                <a16:creationId xmlns:a16="http://schemas.microsoft.com/office/drawing/2014/main" id="{9EBC0B3C-601B-31A7-CA2C-C64375C0A022}"/>
              </a:ext>
            </a:extLst>
          </p:cNvPr>
          <p:cNvPicPr>
            <a:picLocks noChangeAspect="1"/>
          </p:cNvPicPr>
          <p:nvPr/>
        </p:nvPicPr>
        <p:blipFill>
          <a:blip r:embed="rId2"/>
          <a:stretch>
            <a:fillRect/>
          </a:stretch>
        </p:blipFill>
        <p:spPr>
          <a:xfrm>
            <a:off x="1319212" y="3181350"/>
            <a:ext cx="9115425" cy="1000125"/>
          </a:xfrm>
          <a:prstGeom prst="rect">
            <a:avLst/>
          </a:prstGeom>
        </p:spPr>
      </p:pic>
    </p:spTree>
    <p:extLst>
      <p:ext uri="{BB962C8B-B14F-4D97-AF65-F5344CB8AC3E}">
        <p14:creationId xmlns:p14="http://schemas.microsoft.com/office/powerpoint/2010/main" val="357247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 Account to Utilize the Portal</a:t>
            </a:r>
          </a:p>
        </p:txBody>
      </p:sp>
      <p:sp>
        <p:nvSpPr>
          <p:cNvPr id="3" name="Content Placeholder 2"/>
          <p:cNvSpPr>
            <a:spLocks noGrp="1"/>
          </p:cNvSpPr>
          <p:nvPr>
            <p:ph idx="1"/>
          </p:nvPr>
        </p:nvSpPr>
        <p:spPr>
          <a:xfrm>
            <a:off x="914399" y="1280160"/>
            <a:ext cx="10883153" cy="5212080"/>
          </a:xfrm>
        </p:spPr>
        <p:txBody>
          <a:bodyPr/>
          <a:lstStyle/>
          <a:p>
            <a:r>
              <a:rPr lang="en-US" dirty="0"/>
              <a:t>You can access the website by going to: </a:t>
            </a:r>
            <a:r>
              <a:rPr lang="en-US" b="0" i="0" dirty="0">
                <a:effectLst/>
                <a:latin typeface="Inter"/>
                <a:hlinkClick r:id="rId2"/>
              </a:rPr>
              <a:t>priorauth.icppatient.com</a:t>
            </a:r>
            <a:endParaRPr lang="en-US" dirty="0"/>
          </a:p>
          <a:p>
            <a:r>
              <a:rPr lang="en-US" dirty="0"/>
              <a:t>You will be prompted to create an account </a:t>
            </a:r>
          </a:p>
          <a:p>
            <a:endParaRPr lang="en-US" dirty="0"/>
          </a:p>
          <a:p>
            <a:endParaRPr lang="en-US" dirty="0"/>
          </a:p>
          <a:p>
            <a:endParaRPr lang="en-US" dirty="0"/>
          </a:p>
          <a:p>
            <a:endParaRPr lang="en-US" dirty="0"/>
          </a:p>
          <a:p>
            <a:endParaRPr lang="en-US" dirty="0"/>
          </a:p>
          <a:p>
            <a:r>
              <a:rPr lang="en-US" dirty="0"/>
              <a:t>Once the account is created you will be able to login to the episode management portal </a:t>
            </a:r>
          </a:p>
        </p:txBody>
      </p:sp>
      <p:pic>
        <p:nvPicPr>
          <p:cNvPr id="5" name="Picture 4">
            <a:extLst>
              <a:ext uri="{FF2B5EF4-FFF2-40B4-BE49-F238E27FC236}">
                <a16:creationId xmlns:a16="http://schemas.microsoft.com/office/drawing/2014/main" id="{3087DC45-2C2C-2BB8-6CCC-0D14CD0F0244}"/>
              </a:ext>
            </a:extLst>
          </p:cNvPr>
          <p:cNvPicPr>
            <a:picLocks noChangeAspect="1"/>
          </p:cNvPicPr>
          <p:nvPr/>
        </p:nvPicPr>
        <p:blipFill>
          <a:blip r:embed="rId3"/>
          <a:stretch>
            <a:fillRect/>
          </a:stretch>
        </p:blipFill>
        <p:spPr>
          <a:xfrm>
            <a:off x="1165412" y="2277035"/>
            <a:ext cx="2124635" cy="2580227"/>
          </a:xfrm>
          <a:prstGeom prst="rect">
            <a:avLst/>
          </a:prstGeom>
        </p:spPr>
      </p:pic>
    </p:spTree>
    <p:extLst>
      <p:ext uri="{BB962C8B-B14F-4D97-AF65-F5344CB8AC3E}">
        <p14:creationId xmlns:p14="http://schemas.microsoft.com/office/powerpoint/2010/main" val="96441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Episode Management Portal </a:t>
            </a:r>
          </a:p>
        </p:txBody>
      </p:sp>
      <p:sp>
        <p:nvSpPr>
          <p:cNvPr id="3" name="Content Placeholder 2"/>
          <p:cNvSpPr>
            <a:spLocks noGrp="1"/>
          </p:cNvSpPr>
          <p:nvPr>
            <p:ph idx="1"/>
          </p:nvPr>
        </p:nvSpPr>
        <p:spPr/>
        <p:txBody>
          <a:bodyPr/>
          <a:lstStyle/>
          <a:p>
            <a:r>
              <a:rPr lang="en-US" dirty="0"/>
              <a:t>The episode management portal has 2 tabs that can be utilized, </a:t>
            </a:r>
            <a:r>
              <a:rPr lang="en-US" b="1" dirty="0"/>
              <a:t>Prior Authorization Form</a:t>
            </a:r>
            <a:r>
              <a:rPr lang="en-US" dirty="0"/>
              <a:t> and </a:t>
            </a:r>
            <a:r>
              <a:rPr lang="en-US" b="1" dirty="0"/>
              <a:t>Episode History</a:t>
            </a:r>
            <a:r>
              <a:rPr lang="en-US" dirty="0"/>
              <a:t>:</a:t>
            </a:r>
          </a:p>
          <a:p>
            <a:endParaRPr lang="en-US" dirty="0"/>
          </a:p>
          <a:p>
            <a:endParaRPr lang="en-US" dirty="0"/>
          </a:p>
          <a:p>
            <a:endParaRPr lang="en-US" dirty="0"/>
          </a:p>
          <a:p>
            <a:endParaRPr lang="en-US" dirty="0"/>
          </a:p>
          <a:p>
            <a:r>
              <a:rPr lang="en-US" dirty="0"/>
              <a:t>Under the </a:t>
            </a:r>
            <a:r>
              <a:rPr lang="en-US" b="1" dirty="0"/>
              <a:t>Prior Authorization Form </a:t>
            </a:r>
            <a:r>
              <a:rPr lang="en-US" dirty="0"/>
              <a:t>you can submit new authorization requests</a:t>
            </a:r>
          </a:p>
          <a:p>
            <a:r>
              <a:rPr lang="en-US" dirty="0"/>
              <a:t>Under the </a:t>
            </a:r>
            <a:r>
              <a:rPr lang="en-US" b="1" dirty="0"/>
              <a:t>Episode History </a:t>
            </a:r>
            <a:r>
              <a:rPr lang="en-US" dirty="0"/>
              <a:t>you can view previously submitted authorizations, check status, and download the approval letter</a:t>
            </a:r>
          </a:p>
        </p:txBody>
      </p:sp>
      <p:pic>
        <p:nvPicPr>
          <p:cNvPr id="5" name="Picture 4">
            <a:extLst>
              <a:ext uri="{FF2B5EF4-FFF2-40B4-BE49-F238E27FC236}">
                <a16:creationId xmlns:a16="http://schemas.microsoft.com/office/drawing/2014/main" id="{E85365C8-8355-4120-ACCD-B19A6ACC1B56}"/>
              </a:ext>
            </a:extLst>
          </p:cNvPr>
          <p:cNvPicPr>
            <a:picLocks noChangeAspect="1"/>
          </p:cNvPicPr>
          <p:nvPr/>
        </p:nvPicPr>
        <p:blipFill>
          <a:blip r:embed="rId2"/>
          <a:stretch>
            <a:fillRect/>
          </a:stretch>
        </p:blipFill>
        <p:spPr>
          <a:xfrm>
            <a:off x="1184462" y="2276194"/>
            <a:ext cx="3924300" cy="1857375"/>
          </a:xfrm>
          <a:prstGeom prst="rect">
            <a:avLst/>
          </a:prstGeom>
        </p:spPr>
      </p:pic>
    </p:spTree>
    <p:extLst>
      <p:ext uri="{BB962C8B-B14F-4D97-AF65-F5344CB8AC3E}">
        <p14:creationId xmlns:p14="http://schemas.microsoft.com/office/powerpoint/2010/main" val="286294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62DE-EF60-9F31-6234-9941D6807B29}"/>
              </a:ext>
            </a:extLst>
          </p:cNvPr>
          <p:cNvSpPr>
            <a:spLocks noGrp="1"/>
          </p:cNvSpPr>
          <p:nvPr>
            <p:ph type="ctrTitle"/>
          </p:nvPr>
        </p:nvSpPr>
        <p:spPr/>
        <p:txBody>
          <a:bodyPr/>
          <a:lstStyle/>
          <a:p>
            <a:r>
              <a:rPr lang="en-US" dirty="0"/>
              <a:t>Steps to submit new authorizations </a:t>
            </a:r>
          </a:p>
        </p:txBody>
      </p:sp>
      <p:sp>
        <p:nvSpPr>
          <p:cNvPr id="3" name="Subtitle 2">
            <a:extLst>
              <a:ext uri="{FF2B5EF4-FFF2-40B4-BE49-F238E27FC236}">
                <a16:creationId xmlns:a16="http://schemas.microsoft.com/office/drawing/2014/main" id="{9063EF9B-8B59-3DF4-7EF7-C9283BC47FFE}"/>
              </a:ext>
            </a:extLst>
          </p:cNvPr>
          <p:cNvSpPr>
            <a:spLocks noGrp="1"/>
          </p:cNvSpPr>
          <p:nvPr>
            <p:ph type="subTitle" idx="1"/>
          </p:nvPr>
        </p:nvSpPr>
        <p:spPr/>
        <p:txBody>
          <a:bodyPr/>
          <a:lstStyle/>
          <a:p>
            <a:pPr algn="r"/>
            <a:r>
              <a:rPr lang="en-US" dirty="0"/>
              <a:t>Step-by-Step Process</a:t>
            </a:r>
          </a:p>
        </p:txBody>
      </p:sp>
    </p:spTree>
    <p:extLst>
      <p:ext uri="{BB962C8B-B14F-4D97-AF65-F5344CB8AC3E}">
        <p14:creationId xmlns:p14="http://schemas.microsoft.com/office/powerpoint/2010/main" val="80079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Prior Authorization Form</a:t>
            </a:r>
          </a:p>
        </p:txBody>
      </p:sp>
      <p:sp>
        <p:nvSpPr>
          <p:cNvPr id="3" name="Content Placeholder 2"/>
          <p:cNvSpPr>
            <a:spLocks noGrp="1"/>
          </p:cNvSpPr>
          <p:nvPr>
            <p:ph idx="1"/>
          </p:nvPr>
        </p:nvSpPr>
        <p:spPr/>
        <p:txBody>
          <a:bodyPr/>
          <a:lstStyle/>
          <a:p>
            <a:r>
              <a:rPr lang="en-US" dirty="0"/>
              <a:t>The Prior Authorization Form Tab will have 5 sections: </a:t>
            </a:r>
          </a:p>
          <a:p>
            <a:endParaRPr lang="en-US" dirty="0"/>
          </a:p>
          <a:p>
            <a:endParaRPr lang="en-US" dirty="0"/>
          </a:p>
          <a:p>
            <a:r>
              <a:rPr lang="en-US" dirty="0"/>
              <a:t>The Patient Information will require you to submit the (Health Plan) ID Number. For HonorHealth members this ID Number ends in SLHN. You will also be required to submit the Date of Birth. </a:t>
            </a:r>
          </a:p>
          <a:p>
            <a:endParaRPr lang="en-US" dirty="0"/>
          </a:p>
          <a:p>
            <a:endParaRPr lang="en-US" dirty="0"/>
          </a:p>
        </p:txBody>
      </p:sp>
      <p:pic>
        <p:nvPicPr>
          <p:cNvPr id="5" name="Picture 4">
            <a:extLst>
              <a:ext uri="{FF2B5EF4-FFF2-40B4-BE49-F238E27FC236}">
                <a16:creationId xmlns:a16="http://schemas.microsoft.com/office/drawing/2014/main" id="{F909ECEC-612D-D7AD-E6B0-69614B14A91C}"/>
              </a:ext>
            </a:extLst>
          </p:cNvPr>
          <p:cNvPicPr>
            <a:picLocks noChangeAspect="1"/>
          </p:cNvPicPr>
          <p:nvPr/>
        </p:nvPicPr>
        <p:blipFill>
          <a:blip r:embed="rId2"/>
          <a:stretch>
            <a:fillRect/>
          </a:stretch>
        </p:blipFill>
        <p:spPr>
          <a:xfrm>
            <a:off x="1264250" y="1855694"/>
            <a:ext cx="8779301" cy="654144"/>
          </a:xfrm>
          <a:prstGeom prst="rect">
            <a:avLst/>
          </a:prstGeom>
        </p:spPr>
      </p:pic>
      <p:pic>
        <p:nvPicPr>
          <p:cNvPr id="7" name="Picture 6">
            <a:extLst>
              <a:ext uri="{FF2B5EF4-FFF2-40B4-BE49-F238E27FC236}">
                <a16:creationId xmlns:a16="http://schemas.microsoft.com/office/drawing/2014/main" id="{36DA9EE3-404B-2AD3-75BF-9BC055904280}"/>
              </a:ext>
            </a:extLst>
          </p:cNvPr>
          <p:cNvPicPr>
            <a:picLocks noChangeAspect="1"/>
          </p:cNvPicPr>
          <p:nvPr/>
        </p:nvPicPr>
        <p:blipFill>
          <a:blip r:embed="rId3"/>
          <a:stretch>
            <a:fillRect/>
          </a:stretch>
        </p:blipFill>
        <p:spPr>
          <a:xfrm>
            <a:off x="1066800" y="4559390"/>
            <a:ext cx="7682752" cy="1818969"/>
          </a:xfrm>
          <a:prstGeom prst="rect">
            <a:avLst/>
          </a:prstGeom>
        </p:spPr>
      </p:pic>
    </p:spTree>
    <p:extLst>
      <p:ext uri="{BB962C8B-B14F-4D97-AF65-F5344CB8AC3E}">
        <p14:creationId xmlns:p14="http://schemas.microsoft.com/office/powerpoint/2010/main" val="56436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27EE6-94B7-54C2-9AC4-77EAA67CC834}"/>
              </a:ext>
            </a:extLst>
          </p:cNvPr>
          <p:cNvSpPr>
            <a:spLocks noGrp="1"/>
          </p:cNvSpPr>
          <p:nvPr>
            <p:ph type="title"/>
          </p:nvPr>
        </p:nvSpPr>
        <p:spPr>
          <a:xfrm>
            <a:off x="914401" y="376464"/>
            <a:ext cx="8570548" cy="822960"/>
          </a:xfrm>
        </p:spPr>
        <p:txBody>
          <a:bodyPr anchor="b">
            <a:normAutofit/>
          </a:bodyPr>
          <a:lstStyle/>
          <a:p>
            <a:r>
              <a:rPr lang="en-US" dirty="0"/>
              <a:t>Prior Authorization Form</a:t>
            </a:r>
          </a:p>
        </p:txBody>
      </p:sp>
      <p:sp>
        <p:nvSpPr>
          <p:cNvPr id="9" name="Content Placeholder 2">
            <a:extLst>
              <a:ext uri="{FF2B5EF4-FFF2-40B4-BE49-F238E27FC236}">
                <a16:creationId xmlns:a16="http://schemas.microsoft.com/office/drawing/2014/main" id="{AA97603F-624B-61E9-C7D6-405FBDD684B4}"/>
              </a:ext>
            </a:extLst>
          </p:cNvPr>
          <p:cNvSpPr>
            <a:spLocks noGrp="1"/>
          </p:cNvSpPr>
          <p:nvPr>
            <p:ph sz="half" idx="1"/>
          </p:nvPr>
        </p:nvSpPr>
        <p:spPr>
          <a:xfrm>
            <a:off x="914400" y="1280160"/>
            <a:ext cx="5080000" cy="5212080"/>
          </a:xfrm>
        </p:spPr>
        <p:txBody>
          <a:bodyPr/>
          <a:lstStyle/>
          <a:p>
            <a:pPr marL="0" indent="0">
              <a:buNone/>
            </a:pPr>
            <a:r>
              <a:rPr lang="en-US" sz="2400" dirty="0"/>
              <a:t>Once the (Health Plan) ID Number and Date of Birth are submitted your screen will look like this</a:t>
            </a:r>
          </a:p>
          <a:p>
            <a:pPr marL="0" indent="0">
              <a:buNone/>
            </a:pPr>
            <a:r>
              <a:rPr lang="en-US" sz="2400" dirty="0"/>
              <a:t> </a:t>
            </a:r>
          </a:p>
          <a:p>
            <a:pPr marL="0" indent="0">
              <a:buNone/>
            </a:pPr>
            <a:r>
              <a:rPr lang="en-US" sz="2400" dirty="0"/>
              <a:t>-The green fields are pre-populated   and cannot be edited</a:t>
            </a:r>
          </a:p>
          <a:p>
            <a:pPr marL="0" indent="0">
              <a:buNone/>
            </a:pPr>
            <a:endParaRPr lang="en-US" sz="2400" dirty="0"/>
          </a:p>
          <a:p>
            <a:pPr marL="0" indent="0">
              <a:buNone/>
            </a:pPr>
            <a:r>
              <a:rPr lang="en-US" sz="2400" dirty="0"/>
              <a:t>-The required fields are (circled to the right): </a:t>
            </a:r>
          </a:p>
          <a:p>
            <a:pPr marL="673100" lvl="2" indent="-285750">
              <a:buFont typeface="Wingdings" panose="05000000000000000000" pitchFamily="2" charset="2"/>
              <a:buChar char="§"/>
            </a:pPr>
            <a:r>
              <a:rPr lang="en-US" sz="2200" dirty="0"/>
              <a:t>Request urgency</a:t>
            </a:r>
          </a:p>
          <a:p>
            <a:pPr marL="673100" lvl="2" indent="-285750">
              <a:buFont typeface="Wingdings" panose="05000000000000000000" pitchFamily="2" charset="2"/>
              <a:buChar char="§"/>
            </a:pPr>
            <a:r>
              <a:rPr lang="en-US" sz="2200" dirty="0"/>
              <a:t>Request type</a:t>
            </a:r>
          </a:p>
          <a:p>
            <a:pPr marL="673100" lvl="2" indent="-285750">
              <a:buFont typeface="Wingdings" panose="05000000000000000000" pitchFamily="2" charset="2"/>
              <a:buChar char="§"/>
            </a:pPr>
            <a:r>
              <a:rPr lang="en-US" sz="2200" dirty="0"/>
              <a:t>Phone</a:t>
            </a:r>
          </a:p>
          <a:p>
            <a:endParaRPr lang="en-US" dirty="0"/>
          </a:p>
        </p:txBody>
      </p:sp>
      <p:pic>
        <p:nvPicPr>
          <p:cNvPr id="6" name="Picture 5">
            <a:extLst>
              <a:ext uri="{FF2B5EF4-FFF2-40B4-BE49-F238E27FC236}">
                <a16:creationId xmlns:a16="http://schemas.microsoft.com/office/drawing/2014/main" id="{68479E37-F306-5554-2845-8C764EACF38D}"/>
              </a:ext>
            </a:extLst>
          </p:cNvPr>
          <p:cNvPicPr>
            <a:picLocks noChangeAspect="1"/>
          </p:cNvPicPr>
          <p:nvPr/>
        </p:nvPicPr>
        <p:blipFill>
          <a:blip r:embed="rId2"/>
          <a:stretch>
            <a:fillRect/>
          </a:stretch>
        </p:blipFill>
        <p:spPr>
          <a:xfrm>
            <a:off x="6096000" y="1199424"/>
            <a:ext cx="5637434" cy="5212080"/>
          </a:xfrm>
          <a:prstGeom prst="rect">
            <a:avLst/>
          </a:prstGeom>
        </p:spPr>
      </p:pic>
      <p:sp>
        <p:nvSpPr>
          <p:cNvPr id="3" name="Arrow: Right 2">
            <a:extLst>
              <a:ext uri="{FF2B5EF4-FFF2-40B4-BE49-F238E27FC236}">
                <a16:creationId xmlns:a16="http://schemas.microsoft.com/office/drawing/2014/main" id="{E9AE527F-523B-EC84-6776-3DA405FD1803}"/>
              </a:ext>
            </a:extLst>
          </p:cNvPr>
          <p:cNvSpPr/>
          <p:nvPr/>
        </p:nvSpPr>
        <p:spPr>
          <a:xfrm>
            <a:off x="4955457" y="2133600"/>
            <a:ext cx="860422" cy="2851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09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D2F05-AC5B-6CE8-F093-E30FE71E544E}"/>
              </a:ext>
            </a:extLst>
          </p:cNvPr>
          <p:cNvSpPr>
            <a:spLocks noGrp="1"/>
          </p:cNvSpPr>
          <p:nvPr>
            <p:ph type="title"/>
          </p:nvPr>
        </p:nvSpPr>
        <p:spPr/>
        <p:txBody>
          <a:bodyPr/>
          <a:lstStyle/>
          <a:p>
            <a:r>
              <a:rPr lang="en-US" dirty="0"/>
              <a:t>Step 2: Servicing Provider</a:t>
            </a:r>
          </a:p>
        </p:txBody>
      </p:sp>
      <p:sp>
        <p:nvSpPr>
          <p:cNvPr id="3" name="Content Placeholder 2">
            <a:extLst>
              <a:ext uri="{FF2B5EF4-FFF2-40B4-BE49-F238E27FC236}">
                <a16:creationId xmlns:a16="http://schemas.microsoft.com/office/drawing/2014/main" id="{1229920D-E95A-D34A-51CB-11CCBEA0A590}"/>
              </a:ext>
            </a:extLst>
          </p:cNvPr>
          <p:cNvSpPr>
            <a:spLocks noGrp="1"/>
          </p:cNvSpPr>
          <p:nvPr>
            <p:ph idx="1"/>
          </p:nvPr>
        </p:nvSpPr>
        <p:spPr/>
        <p:txBody>
          <a:bodyPr/>
          <a:lstStyle/>
          <a:p>
            <a:r>
              <a:rPr lang="en-US" dirty="0"/>
              <a:t>The servicing provider tab will require for you to search for a provider using NPI Number</a:t>
            </a:r>
          </a:p>
          <a:p>
            <a:endParaRPr lang="en-US" dirty="0"/>
          </a:p>
        </p:txBody>
      </p:sp>
      <p:pic>
        <p:nvPicPr>
          <p:cNvPr id="5" name="Picture 4">
            <a:extLst>
              <a:ext uri="{FF2B5EF4-FFF2-40B4-BE49-F238E27FC236}">
                <a16:creationId xmlns:a16="http://schemas.microsoft.com/office/drawing/2014/main" id="{B68C42CD-ECE4-8F2F-0C32-36AE32D8A5BB}"/>
              </a:ext>
            </a:extLst>
          </p:cNvPr>
          <p:cNvPicPr>
            <a:picLocks noChangeAspect="1"/>
          </p:cNvPicPr>
          <p:nvPr/>
        </p:nvPicPr>
        <p:blipFill>
          <a:blip r:embed="rId2"/>
          <a:stretch>
            <a:fillRect/>
          </a:stretch>
        </p:blipFill>
        <p:spPr>
          <a:xfrm>
            <a:off x="1113450" y="2362200"/>
            <a:ext cx="8172450" cy="3048000"/>
          </a:xfrm>
          <a:prstGeom prst="rect">
            <a:avLst/>
          </a:prstGeom>
        </p:spPr>
      </p:pic>
    </p:spTree>
    <p:extLst>
      <p:ext uri="{BB962C8B-B14F-4D97-AF65-F5344CB8AC3E}">
        <p14:creationId xmlns:p14="http://schemas.microsoft.com/office/powerpoint/2010/main" val="2667142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C34748E-C6DD-21EB-25FB-E1ABD509D747}"/>
              </a:ext>
            </a:extLst>
          </p:cNvPr>
          <p:cNvSpPr>
            <a:spLocks noGrp="1"/>
          </p:cNvSpPr>
          <p:nvPr>
            <p:ph type="title"/>
          </p:nvPr>
        </p:nvSpPr>
        <p:spPr>
          <a:xfrm>
            <a:off x="914401" y="376464"/>
            <a:ext cx="8570548" cy="822960"/>
          </a:xfrm>
        </p:spPr>
        <p:txBody>
          <a:bodyPr/>
          <a:lstStyle/>
          <a:p>
            <a:r>
              <a:rPr lang="en-US" dirty="0"/>
              <a:t>Servicing Provider </a:t>
            </a:r>
          </a:p>
        </p:txBody>
      </p:sp>
      <p:sp>
        <p:nvSpPr>
          <p:cNvPr id="11" name="Content Placeholder 2">
            <a:extLst>
              <a:ext uri="{FF2B5EF4-FFF2-40B4-BE49-F238E27FC236}">
                <a16:creationId xmlns:a16="http://schemas.microsoft.com/office/drawing/2014/main" id="{BFDEB054-3D4E-0693-B118-3FA34717C02B}"/>
              </a:ext>
            </a:extLst>
          </p:cNvPr>
          <p:cNvSpPr>
            <a:spLocks noGrp="1"/>
          </p:cNvSpPr>
          <p:nvPr>
            <p:ph sz="half" idx="1"/>
          </p:nvPr>
        </p:nvSpPr>
        <p:spPr>
          <a:xfrm>
            <a:off x="914400" y="1280160"/>
            <a:ext cx="5080000" cy="5212080"/>
          </a:xfrm>
        </p:spPr>
        <p:txBody>
          <a:bodyPr/>
          <a:lstStyle/>
          <a:p>
            <a:pPr marL="0" indent="0">
              <a:buNone/>
            </a:pPr>
            <a:r>
              <a:rPr lang="en-US" sz="2800" dirty="0"/>
              <a:t>-The green fields are pre-populated and cannot be edited</a:t>
            </a:r>
          </a:p>
          <a:p>
            <a:pPr marL="0" indent="0">
              <a:buNone/>
            </a:pPr>
            <a:endParaRPr lang="en-US" sz="2800" dirty="0"/>
          </a:p>
          <a:p>
            <a:pPr marL="0" indent="0">
              <a:buNone/>
            </a:pPr>
            <a:r>
              <a:rPr lang="en-US" dirty="0"/>
              <a:t>-The required fields are </a:t>
            </a:r>
            <a:r>
              <a:rPr lang="en-US" sz="2700" dirty="0"/>
              <a:t>(circled to the right): </a:t>
            </a:r>
          </a:p>
          <a:p>
            <a:pPr lvl="1">
              <a:buFont typeface="Wingdings" panose="05000000000000000000" pitchFamily="2" charset="2"/>
              <a:buChar char="§"/>
            </a:pPr>
            <a:r>
              <a:rPr lang="en-US" sz="2200" dirty="0"/>
              <a:t>Provider type</a:t>
            </a:r>
          </a:p>
          <a:p>
            <a:pPr lvl="1">
              <a:buFont typeface="Wingdings" panose="05000000000000000000" pitchFamily="2" charset="2"/>
              <a:buChar char="§"/>
            </a:pPr>
            <a:r>
              <a:rPr lang="en-US" sz="2200" dirty="0"/>
              <a:t>Provider phone</a:t>
            </a:r>
          </a:p>
          <a:p>
            <a:pPr lvl="1">
              <a:buFont typeface="Wingdings" panose="05000000000000000000" pitchFamily="2" charset="2"/>
              <a:buChar char="§"/>
            </a:pPr>
            <a:r>
              <a:rPr lang="en-US" sz="2200" dirty="0"/>
              <a:t>Tax ID</a:t>
            </a:r>
          </a:p>
          <a:p>
            <a:pPr lvl="1">
              <a:buFont typeface="Wingdings" panose="05000000000000000000" pitchFamily="2" charset="2"/>
              <a:buChar char="§"/>
            </a:pPr>
            <a:r>
              <a:rPr lang="en-US" sz="2200" dirty="0"/>
              <a:t>Date of service</a:t>
            </a:r>
          </a:p>
          <a:p>
            <a:pPr lvl="1">
              <a:buFont typeface="Wingdings" panose="05000000000000000000" pitchFamily="2" charset="2"/>
              <a:buChar char="§"/>
            </a:pPr>
            <a:r>
              <a:rPr lang="en-US" sz="2200" dirty="0"/>
              <a:t>Preparer phone</a:t>
            </a:r>
          </a:p>
          <a:p>
            <a:pPr lvl="1">
              <a:buFont typeface="Wingdings" panose="05000000000000000000" pitchFamily="2" charset="2"/>
              <a:buChar char="§"/>
            </a:pPr>
            <a:r>
              <a:rPr lang="en-US" sz="2200" dirty="0"/>
              <a:t>Procedure type </a:t>
            </a:r>
          </a:p>
          <a:p>
            <a:endParaRPr lang="en-US" dirty="0"/>
          </a:p>
        </p:txBody>
      </p:sp>
      <p:pic>
        <p:nvPicPr>
          <p:cNvPr id="4" name="Content Placeholder 3">
            <a:extLst>
              <a:ext uri="{FF2B5EF4-FFF2-40B4-BE49-F238E27FC236}">
                <a16:creationId xmlns:a16="http://schemas.microsoft.com/office/drawing/2014/main" id="{29918164-2997-433C-88FC-D47D52D47880}"/>
              </a:ext>
            </a:extLst>
          </p:cNvPr>
          <p:cNvPicPr>
            <a:picLocks noGrp="1" noChangeAspect="1"/>
          </p:cNvPicPr>
          <p:nvPr>
            <p:ph sz="half" idx="2"/>
          </p:nvPr>
        </p:nvPicPr>
        <p:blipFill>
          <a:blip r:embed="rId2"/>
          <a:stretch>
            <a:fillRect/>
          </a:stretch>
        </p:blipFill>
        <p:spPr>
          <a:xfrm>
            <a:off x="6197600" y="1739900"/>
            <a:ext cx="5080000" cy="4292599"/>
          </a:xfrm>
          <a:prstGeom prst="rect">
            <a:avLst/>
          </a:prstGeom>
          <a:noFill/>
        </p:spPr>
      </p:pic>
    </p:spTree>
    <p:extLst>
      <p:ext uri="{BB962C8B-B14F-4D97-AF65-F5344CB8AC3E}">
        <p14:creationId xmlns:p14="http://schemas.microsoft.com/office/powerpoint/2010/main" val="343766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CA5A-50C7-DD6C-1AFB-95952EF79335}"/>
              </a:ext>
            </a:extLst>
          </p:cNvPr>
          <p:cNvSpPr>
            <a:spLocks noGrp="1"/>
          </p:cNvSpPr>
          <p:nvPr>
            <p:ph type="title"/>
          </p:nvPr>
        </p:nvSpPr>
        <p:spPr/>
        <p:txBody>
          <a:bodyPr/>
          <a:lstStyle/>
          <a:p>
            <a:r>
              <a:rPr lang="en-US" dirty="0"/>
              <a:t>Step 3: Facility/Company Information</a:t>
            </a:r>
          </a:p>
        </p:txBody>
      </p:sp>
      <p:sp>
        <p:nvSpPr>
          <p:cNvPr id="3" name="Content Placeholder 2">
            <a:extLst>
              <a:ext uri="{FF2B5EF4-FFF2-40B4-BE49-F238E27FC236}">
                <a16:creationId xmlns:a16="http://schemas.microsoft.com/office/drawing/2014/main" id="{11E141F9-7972-C577-6B76-8822E949EA9C}"/>
              </a:ext>
            </a:extLst>
          </p:cNvPr>
          <p:cNvSpPr>
            <a:spLocks noGrp="1"/>
          </p:cNvSpPr>
          <p:nvPr>
            <p:ph idx="1"/>
          </p:nvPr>
        </p:nvSpPr>
        <p:spPr/>
        <p:txBody>
          <a:bodyPr/>
          <a:lstStyle/>
          <a:p>
            <a:r>
              <a:rPr lang="en-US" dirty="0"/>
              <a:t>The facility/company information will require for you to search for a facility/company using NPI Number</a:t>
            </a:r>
          </a:p>
          <a:p>
            <a:endParaRPr lang="en-US" dirty="0"/>
          </a:p>
        </p:txBody>
      </p:sp>
      <p:pic>
        <p:nvPicPr>
          <p:cNvPr id="5" name="Picture 4">
            <a:extLst>
              <a:ext uri="{FF2B5EF4-FFF2-40B4-BE49-F238E27FC236}">
                <a16:creationId xmlns:a16="http://schemas.microsoft.com/office/drawing/2014/main" id="{8B18C387-F69B-D563-C50D-4A291F488A91}"/>
              </a:ext>
            </a:extLst>
          </p:cNvPr>
          <p:cNvPicPr>
            <a:picLocks noChangeAspect="1"/>
          </p:cNvPicPr>
          <p:nvPr/>
        </p:nvPicPr>
        <p:blipFill>
          <a:blip r:embed="rId2"/>
          <a:stretch>
            <a:fillRect/>
          </a:stretch>
        </p:blipFill>
        <p:spPr>
          <a:xfrm>
            <a:off x="1844768" y="2319337"/>
            <a:ext cx="8143875" cy="3133725"/>
          </a:xfrm>
          <a:prstGeom prst="rect">
            <a:avLst/>
          </a:prstGeom>
        </p:spPr>
      </p:pic>
    </p:spTree>
    <p:extLst>
      <p:ext uri="{BB962C8B-B14F-4D97-AF65-F5344CB8AC3E}">
        <p14:creationId xmlns:p14="http://schemas.microsoft.com/office/powerpoint/2010/main" val="3388034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A74E9E01-3938-480A-8DE9-70B5DE613B13}" vid="{599ABCCB-FE44-429D-B936-AAA7A5CE22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6961</TotalTime>
  <Words>673</Words>
  <Application>Microsoft Office PowerPoint</Application>
  <PresentationFormat>Widescreen</PresentationFormat>
  <Paragraphs>101</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Courier New</vt:lpstr>
      <vt:lpstr>Inter</vt:lpstr>
      <vt:lpstr>Wingdings</vt:lpstr>
      <vt:lpstr>Theme1</vt:lpstr>
      <vt:lpstr>Auto-auth submission portal</vt:lpstr>
      <vt:lpstr>Creating An Account to Utilize the Portal</vt:lpstr>
      <vt:lpstr>Episode Management Portal </vt:lpstr>
      <vt:lpstr>Steps to submit new authorizations </vt:lpstr>
      <vt:lpstr>Step 1: Prior Authorization Form</vt:lpstr>
      <vt:lpstr>Prior Authorization Form</vt:lpstr>
      <vt:lpstr>Step 2: Servicing Provider</vt:lpstr>
      <vt:lpstr>Servicing Provider </vt:lpstr>
      <vt:lpstr>Step 3: Facility/Company Information</vt:lpstr>
      <vt:lpstr>Facility/Company Information</vt:lpstr>
      <vt:lpstr>Step 4: Diagnosis and Procedure Code</vt:lpstr>
      <vt:lpstr>Diagnosis and Procedure Code</vt:lpstr>
      <vt:lpstr>Step 5: Clinical Documents </vt:lpstr>
      <vt:lpstr>Documenting Guideline </vt:lpstr>
      <vt:lpstr>Step 1: Request Form </vt:lpstr>
      <vt:lpstr>Step 2: Document Clinical </vt:lpstr>
      <vt:lpstr>Document Clinical &amp; Submit Request  </vt:lpstr>
      <vt:lpstr>Determination </vt:lpstr>
      <vt:lpstr>Back to Episode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Wise</dc:creator>
  <cp:lastModifiedBy>Stephanie Ordaz</cp:lastModifiedBy>
  <cp:revision>39</cp:revision>
  <dcterms:created xsi:type="dcterms:W3CDTF">2015-10-20T17:27:11Z</dcterms:created>
  <dcterms:modified xsi:type="dcterms:W3CDTF">2023-03-10T21:15:27Z</dcterms:modified>
</cp:coreProperties>
</file>